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4"/>
  </p:notesMasterIdLst>
  <p:sldIdLst>
    <p:sldId id="270" r:id="rId2"/>
    <p:sldId id="259" r:id="rId3"/>
    <p:sldId id="260" r:id="rId4"/>
    <p:sldId id="261" r:id="rId5"/>
    <p:sldId id="271" r:id="rId6"/>
    <p:sldId id="263" r:id="rId7"/>
    <p:sldId id="262" r:id="rId8"/>
    <p:sldId id="268" r:id="rId9"/>
    <p:sldId id="269" r:id="rId10"/>
    <p:sldId id="267" r:id="rId11"/>
    <p:sldId id="266" r:id="rId12"/>
    <p:sldId id="265" r:id="rId13"/>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6A1"/>
    <a:srgbClr val="CC0033"/>
    <a:srgbClr val="E37222"/>
    <a:srgbClr val="FDC82F"/>
    <a:srgbClr val="69BE28"/>
    <a:srgbClr val="008542"/>
    <a:srgbClr val="6B1F73"/>
    <a:srgbClr val="009FDA"/>
    <a:srgbClr val="0B5172"/>
    <a:srgbClr val="66993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474"/>
    <p:restoredTop sz="94658"/>
  </p:normalViewPr>
  <p:slideViewPr>
    <p:cSldViewPr snapToGrid="0" snapToObjects="1">
      <p:cViewPr varScale="1">
        <p:scale>
          <a:sx n="117" d="100"/>
          <a:sy n="117" d="100"/>
        </p:scale>
        <p:origin x="811" y="-17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0328D45-CD78-E946-97C3-593DC6155472}" type="datetimeFigureOut">
              <a:rPr lang="en-US" smtClean="0"/>
              <a:t>12/15/2023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F362D4-5DD5-1441-A093-8EF5773AF7CF}" type="slidenum">
              <a:rPr lang="en-US" smtClean="0"/>
              <a:t>‹#›</a:t>
            </a:fld>
            <a:endParaRPr lang="en-US"/>
          </a:p>
        </p:txBody>
      </p:sp>
    </p:spTree>
    <p:extLst>
      <p:ext uri="{BB962C8B-B14F-4D97-AF65-F5344CB8AC3E}">
        <p14:creationId xmlns:p14="http://schemas.microsoft.com/office/powerpoint/2010/main" val="5431808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1.png"/><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6.jpg"/><Relationship Id="rId7" Type="http://schemas.openxmlformats.org/officeDocument/2006/relationships/image" Target="../media/image10.jp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9.jpg"/><Relationship Id="rId5" Type="http://schemas.openxmlformats.org/officeDocument/2006/relationships/image" Target="../media/image8.jpg"/><Relationship Id="rId4" Type="http://schemas.openxmlformats.org/officeDocument/2006/relationships/image" Target="../media/image7.jpg"/><Relationship Id="rId9"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15.jpg"/><Relationship Id="rId3" Type="http://schemas.openxmlformats.org/officeDocument/2006/relationships/image" Target="../media/image2.png"/><Relationship Id="rId7" Type="http://schemas.openxmlformats.org/officeDocument/2006/relationships/image" Target="../media/image1.png"/><Relationship Id="rId2" Type="http://schemas.openxmlformats.org/officeDocument/2006/relationships/image" Target="../media/image11.png"/><Relationship Id="rId1" Type="http://schemas.openxmlformats.org/officeDocument/2006/relationships/slideMaster" Target="../slideMasters/slideMaster1.xml"/><Relationship Id="rId6" Type="http://schemas.openxmlformats.org/officeDocument/2006/relationships/image" Target="../media/image14.jpg"/><Relationship Id="rId5" Type="http://schemas.openxmlformats.org/officeDocument/2006/relationships/image" Target="../media/image13.jpg"/><Relationship Id="rId4" Type="http://schemas.openxmlformats.org/officeDocument/2006/relationships/image" Target="../media/image12.jpg"/></Relationships>
</file>

<file path=ppt/slideLayouts/_rels/slideLayout4.xml.rels><?xml version="1.0" encoding="UTF-8" standalone="yes"?>
<Relationships xmlns="http://schemas.openxmlformats.org/package/2006/relationships"><Relationship Id="rId8" Type="http://schemas.openxmlformats.org/officeDocument/2006/relationships/image" Target="../media/image15.jpg"/><Relationship Id="rId3" Type="http://schemas.openxmlformats.org/officeDocument/2006/relationships/image" Target="../media/image2.png"/><Relationship Id="rId7" Type="http://schemas.openxmlformats.org/officeDocument/2006/relationships/image" Target="../media/image1.png"/><Relationship Id="rId2" Type="http://schemas.openxmlformats.org/officeDocument/2006/relationships/image" Target="../media/image11.png"/><Relationship Id="rId1" Type="http://schemas.openxmlformats.org/officeDocument/2006/relationships/slideMaster" Target="../slideMasters/slideMaster1.xml"/><Relationship Id="rId6" Type="http://schemas.openxmlformats.org/officeDocument/2006/relationships/image" Target="../media/image14.jpg"/><Relationship Id="rId5" Type="http://schemas.openxmlformats.org/officeDocument/2006/relationships/image" Target="../media/image13.jpg"/><Relationship Id="rId4" Type="http://schemas.openxmlformats.org/officeDocument/2006/relationships/image" Target="../media/image12.jp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resentation Title Slide Opt 1 - Fixed">
    <p:spTree>
      <p:nvGrpSpPr>
        <p:cNvPr id="1" name=""/>
        <p:cNvGrpSpPr/>
        <p:nvPr/>
      </p:nvGrpSpPr>
      <p:grpSpPr>
        <a:xfrm>
          <a:off x="0" y="0"/>
          <a:ext cx="0" cy="0"/>
          <a:chOff x="0" y="0"/>
          <a:chExt cx="0" cy="0"/>
        </a:xfrm>
      </p:grpSpPr>
      <p:pic>
        <p:nvPicPr>
          <p:cNvPr id="55" name="Picture 5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4" y="0"/>
            <a:ext cx="9144014" cy="5143500"/>
          </a:xfrm>
          <a:prstGeom prst="rect">
            <a:avLst/>
          </a:prstGeom>
        </p:spPr>
      </p:pic>
      <p:sp>
        <p:nvSpPr>
          <p:cNvPr id="2" name="Title 1"/>
          <p:cNvSpPr>
            <a:spLocks noGrp="1"/>
          </p:cNvSpPr>
          <p:nvPr>
            <p:ph type="ctrTitle" hasCustomPrompt="1"/>
          </p:nvPr>
        </p:nvSpPr>
        <p:spPr>
          <a:xfrm>
            <a:off x="685800" y="3138060"/>
            <a:ext cx="7772400" cy="522983"/>
          </a:xfrm>
        </p:spPr>
        <p:txBody>
          <a:bodyPr anchor="b">
            <a:normAutofit/>
          </a:bodyPr>
          <a:lstStyle>
            <a:lvl1pPr algn="l">
              <a:defRPr sz="3300" i="0">
                <a:solidFill>
                  <a:srgbClr val="0066A1"/>
                </a:solidFill>
              </a:defRPr>
            </a:lvl1pPr>
          </a:lstStyle>
          <a:p>
            <a:r>
              <a:rPr lang="en-US" dirty="0"/>
              <a:t>Presentation Title</a:t>
            </a:r>
          </a:p>
        </p:txBody>
      </p:sp>
      <p:sp>
        <p:nvSpPr>
          <p:cNvPr id="3" name="Subtitle 2"/>
          <p:cNvSpPr>
            <a:spLocks noGrp="1"/>
          </p:cNvSpPr>
          <p:nvPr>
            <p:ph type="subTitle" idx="1" hasCustomPrompt="1"/>
          </p:nvPr>
        </p:nvSpPr>
        <p:spPr>
          <a:xfrm>
            <a:off x="685800" y="3730100"/>
            <a:ext cx="7772400" cy="956810"/>
          </a:xfrm>
        </p:spPr>
        <p:txBody>
          <a:bodyPr>
            <a:normAutofit/>
          </a:bodyPr>
          <a:lstStyle>
            <a:lvl1pPr marL="0" indent="0" algn="l">
              <a:buNone/>
              <a:defRPr sz="2100" b="1" i="1">
                <a:solidFill>
                  <a:schemeClr val="tx1">
                    <a:lumMod val="50000"/>
                    <a:lumOff val="50000"/>
                  </a:schemeClr>
                </a:solidFill>
                <a:latin typeface="Calibri" charset="0"/>
                <a:ea typeface="Calibri" charset="0"/>
                <a:cs typeface="Calibri"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Subhead</a:t>
            </a:r>
          </a:p>
        </p:txBody>
      </p:sp>
      <p:sp>
        <p:nvSpPr>
          <p:cNvPr id="10" name="Slide Number Placeholder 9"/>
          <p:cNvSpPr>
            <a:spLocks noGrp="1"/>
          </p:cNvSpPr>
          <p:nvPr>
            <p:ph type="sldNum" sz="quarter" idx="18"/>
          </p:nvPr>
        </p:nvSpPr>
        <p:spPr/>
        <p:txBody>
          <a:bodyPr/>
          <a:lstStyle>
            <a:lvl1pPr>
              <a:defRPr>
                <a:solidFill>
                  <a:srgbClr val="0066A1"/>
                </a:solidFill>
              </a:defRPr>
            </a:lvl1pPr>
          </a:lstStyle>
          <a:p>
            <a:fld id="{3DD97BEB-BAEF-0344-9D5C-EC73E478698A}" type="slidenum">
              <a:rPr lang="en-US" smtClean="0"/>
              <a:pPr/>
              <a:t>‹#›</a:t>
            </a:fld>
            <a:endParaRPr lang="en-US"/>
          </a:p>
        </p:txBody>
      </p:sp>
      <p:pic>
        <p:nvPicPr>
          <p:cNvPr id="16" name="Picture 1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613960" y="4131398"/>
            <a:ext cx="1221339" cy="681678"/>
          </a:xfrm>
          <a:prstGeom prst="rect">
            <a:avLst/>
          </a:prstGeom>
        </p:spPr>
      </p:pic>
      <p:pic>
        <p:nvPicPr>
          <p:cNvPr id="11" name="Picture 10" descr="A group of people looking at a computer screen&#10;&#10;Description automatically generated with low confidence">
            <a:extLst>
              <a:ext uri="{FF2B5EF4-FFF2-40B4-BE49-F238E27FC236}">
                <a16:creationId xmlns:a16="http://schemas.microsoft.com/office/drawing/2014/main" id="{5994117B-84B0-F14B-A6F8-5F7DCC435F7A}"/>
              </a:ext>
            </a:extLst>
          </p:cNvPr>
          <p:cNvPicPr>
            <a:picLocks noChangeAspect="1"/>
          </p:cNvPicPr>
          <p:nvPr userDrawn="1"/>
        </p:nvPicPr>
        <p:blipFill>
          <a:blip r:embed="rId4"/>
          <a:stretch>
            <a:fillRect/>
          </a:stretch>
        </p:blipFill>
        <p:spPr>
          <a:xfrm>
            <a:off x="0" y="488323"/>
            <a:ext cx="9144000" cy="2370667"/>
          </a:xfrm>
          <a:prstGeom prst="rect">
            <a:avLst/>
          </a:prstGeom>
        </p:spPr>
      </p:pic>
      <p:sp>
        <p:nvSpPr>
          <p:cNvPr id="4" name="TextBox 3">
            <a:extLst>
              <a:ext uri="{FF2B5EF4-FFF2-40B4-BE49-F238E27FC236}">
                <a16:creationId xmlns:a16="http://schemas.microsoft.com/office/drawing/2014/main" id="{78C300B2-530C-FA4A-A0D1-243431B9E26B}"/>
              </a:ext>
            </a:extLst>
          </p:cNvPr>
          <p:cNvSpPr txBox="1"/>
          <p:nvPr userDrawn="1"/>
        </p:nvSpPr>
        <p:spPr>
          <a:xfrm>
            <a:off x="685392" y="4654044"/>
            <a:ext cx="662361" cy="261610"/>
          </a:xfrm>
          <a:prstGeom prst="rect">
            <a:avLst/>
          </a:prstGeom>
          <a:noFill/>
        </p:spPr>
        <p:txBody>
          <a:bodyPr wrap="none" rtlCol="0">
            <a:spAutoFit/>
          </a:bodyPr>
          <a:lstStyle/>
          <a:p>
            <a:r>
              <a:rPr lang="en-US" sz="1100" b="1" dirty="0" err="1">
                <a:solidFill>
                  <a:srgbClr val="0066A1"/>
                </a:solidFill>
                <a:latin typeface="Calibri" panose="020F0502020204030204" pitchFamily="34" charset="0"/>
                <a:cs typeface="Calibri" panose="020F0502020204030204" pitchFamily="34" charset="0"/>
              </a:rPr>
              <a:t>ieee.org</a:t>
            </a:r>
            <a:endParaRPr lang="en-US" sz="1100" b="1" dirty="0">
              <a:solidFill>
                <a:srgbClr val="0066A1"/>
              </a:solidFill>
              <a:latin typeface="Calibri" panose="020F0502020204030204" pitchFamily="34" charset="0"/>
              <a:cs typeface="Calibri" panose="020F0502020204030204" pitchFamily="34" charset="0"/>
            </a:endParaRPr>
          </a:p>
        </p:txBody>
      </p:sp>
      <p:pic>
        <p:nvPicPr>
          <p:cNvPr id="12" name="Picture 11" descr="A picture containing dark&#10;&#10;Description automatically generated">
            <a:extLst>
              <a:ext uri="{FF2B5EF4-FFF2-40B4-BE49-F238E27FC236}">
                <a16:creationId xmlns:a16="http://schemas.microsoft.com/office/drawing/2014/main" id="{E794847A-757B-8E46-A10F-D221DBC0A790}"/>
              </a:ext>
            </a:extLst>
          </p:cNvPr>
          <p:cNvPicPr>
            <a:picLocks noChangeAspect="1"/>
          </p:cNvPicPr>
          <p:nvPr userDrawn="1"/>
        </p:nvPicPr>
        <p:blipFill>
          <a:blip r:embed="rId5"/>
          <a:stretch>
            <a:fillRect/>
          </a:stretch>
        </p:blipFill>
        <p:spPr>
          <a:xfrm>
            <a:off x="-346079" y="-369775"/>
            <a:ext cx="9836157" cy="1321654"/>
          </a:xfrm>
          <a:prstGeom prst="rect">
            <a:avLst/>
          </a:prstGeom>
        </p:spPr>
      </p:pic>
      <p:pic>
        <p:nvPicPr>
          <p:cNvPr id="13" name="Picture 12" descr="A picture containing dark&#10;&#10;Description automatically generated">
            <a:extLst>
              <a:ext uri="{FF2B5EF4-FFF2-40B4-BE49-F238E27FC236}">
                <a16:creationId xmlns:a16="http://schemas.microsoft.com/office/drawing/2014/main" id="{2924B7B5-6423-6340-A61B-401C6F031C92}"/>
              </a:ext>
            </a:extLst>
          </p:cNvPr>
          <p:cNvPicPr>
            <a:picLocks noChangeAspect="1"/>
          </p:cNvPicPr>
          <p:nvPr userDrawn="1"/>
        </p:nvPicPr>
        <p:blipFill>
          <a:blip r:embed="rId5"/>
          <a:stretch>
            <a:fillRect/>
          </a:stretch>
        </p:blipFill>
        <p:spPr>
          <a:xfrm rot="10800000">
            <a:off x="-351904" y="4179832"/>
            <a:ext cx="9836157" cy="1321654"/>
          </a:xfrm>
          <a:prstGeom prst="rect">
            <a:avLst/>
          </a:prstGeom>
        </p:spPr>
      </p:pic>
    </p:spTree>
    <p:extLst>
      <p:ext uri="{BB962C8B-B14F-4D97-AF65-F5344CB8AC3E}">
        <p14:creationId xmlns:p14="http://schemas.microsoft.com/office/powerpoint/2010/main" val="11416079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Topic</a:t>
            </a:r>
          </a:p>
        </p:txBody>
      </p:sp>
      <p:sp>
        <p:nvSpPr>
          <p:cNvPr id="4" name="Content Placeholder 3"/>
          <p:cNvSpPr>
            <a:spLocks noGrp="1"/>
          </p:cNvSpPr>
          <p:nvPr>
            <p:ph sz="half" idx="2" hasCustomPrompt="1"/>
          </p:nvPr>
        </p:nvSpPr>
        <p:spPr>
          <a:xfrm>
            <a:off x="4629150" y="2844601"/>
            <a:ext cx="3886200" cy="1369180"/>
          </a:xfrm>
        </p:spPr>
        <p:txBody>
          <a:bodyPr/>
          <a:lstStyle>
            <a:lvl1pPr marL="0" indent="0">
              <a:buNone/>
              <a:defRPr sz="900" i="1"/>
            </a:lvl1pPr>
          </a:lstStyle>
          <a:p>
            <a:pPr lvl="0"/>
            <a:r>
              <a:rPr lang="en-US" dirty="0"/>
              <a:t>Insert Object</a:t>
            </a:r>
          </a:p>
        </p:txBody>
      </p:sp>
      <p:sp>
        <p:nvSpPr>
          <p:cNvPr id="14" name="Text Placeholder 13"/>
          <p:cNvSpPr>
            <a:spLocks noGrp="1"/>
          </p:cNvSpPr>
          <p:nvPr>
            <p:ph type="body" sz="quarter" idx="13"/>
          </p:nvPr>
        </p:nvSpPr>
        <p:spPr>
          <a:xfrm>
            <a:off x="628650" y="1369219"/>
            <a:ext cx="3886200" cy="28444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3"/>
          <p:cNvSpPr>
            <a:spLocks noGrp="1"/>
          </p:cNvSpPr>
          <p:nvPr>
            <p:ph sz="half" idx="14" hasCustomPrompt="1"/>
          </p:nvPr>
        </p:nvSpPr>
        <p:spPr>
          <a:xfrm>
            <a:off x="4629150" y="1369219"/>
            <a:ext cx="3886200" cy="1369180"/>
          </a:xfrm>
        </p:spPr>
        <p:txBody>
          <a:bodyPr/>
          <a:lstStyle>
            <a:lvl1pPr marL="0" indent="0">
              <a:buNone/>
              <a:defRPr sz="900" i="1"/>
            </a:lvl1pPr>
          </a:lstStyle>
          <a:p>
            <a:pPr lvl="0"/>
            <a:r>
              <a:rPr lang="en-US" dirty="0"/>
              <a:t>Insert Object</a:t>
            </a:r>
          </a:p>
        </p:txBody>
      </p:sp>
      <p:sp>
        <p:nvSpPr>
          <p:cNvPr id="3" name="Slide Number Placeholder 2"/>
          <p:cNvSpPr>
            <a:spLocks noGrp="1"/>
          </p:cNvSpPr>
          <p:nvPr>
            <p:ph type="sldNum" sz="quarter" idx="15"/>
          </p:nvPr>
        </p:nvSpPr>
        <p:spPr/>
        <p:txBody>
          <a:bodyPr/>
          <a:lstStyle/>
          <a:p>
            <a:fld id="{3DD97BEB-BAEF-0344-9D5C-EC73E478698A}" type="slidenum">
              <a:rPr lang="en-US" smtClean="0"/>
              <a:pPr/>
              <a:t>‹#›</a:t>
            </a:fld>
            <a:endParaRPr lang="en-US"/>
          </a:p>
        </p:txBody>
      </p:sp>
      <p:sp>
        <p:nvSpPr>
          <p:cNvPr id="10" name="Text Placeholder 3"/>
          <p:cNvSpPr>
            <a:spLocks noGrp="1"/>
          </p:cNvSpPr>
          <p:nvPr>
            <p:ph type="body" sz="quarter" idx="16" hasCustomPrompt="1"/>
          </p:nvPr>
        </p:nvSpPr>
        <p:spPr>
          <a:xfrm>
            <a:off x="628650" y="829648"/>
            <a:ext cx="7886700" cy="267632"/>
          </a:xfrm>
        </p:spPr>
        <p:txBody>
          <a:bodyPr>
            <a:noAutofit/>
          </a:bodyPr>
          <a:lstStyle>
            <a:lvl1pPr marL="0" indent="0">
              <a:buNone/>
              <a:defRPr sz="1800" b="1" i="1">
                <a:solidFill>
                  <a:schemeClr val="tx1">
                    <a:lumMod val="50000"/>
                    <a:lumOff val="50000"/>
                  </a:schemeClr>
                </a:solidFill>
              </a:defRPr>
            </a:lvl1pPr>
          </a:lstStyle>
          <a:p>
            <a:pPr lvl="0"/>
            <a:r>
              <a:rPr lang="en-US" dirty="0"/>
              <a:t>Subhead</a:t>
            </a:r>
          </a:p>
        </p:txBody>
      </p:sp>
    </p:spTree>
    <p:extLst>
      <p:ext uri="{BB962C8B-B14F-4D97-AF65-F5344CB8AC3E}">
        <p14:creationId xmlns:p14="http://schemas.microsoft.com/office/powerpoint/2010/main" val="13551443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0" name="Title 1"/>
          <p:cNvSpPr>
            <a:spLocks noGrp="1"/>
          </p:cNvSpPr>
          <p:nvPr>
            <p:ph type="title" hasCustomPrompt="1"/>
          </p:nvPr>
        </p:nvSpPr>
        <p:spPr>
          <a:xfrm>
            <a:off x="628650" y="417136"/>
            <a:ext cx="7886700" cy="415002"/>
          </a:xfrm>
        </p:spPr>
        <p:txBody>
          <a:bodyPr/>
          <a:lstStyle/>
          <a:p>
            <a:r>
              <a:rPr lang="en-US" dirty="0"/>
              <a:t>Topic</a:t>
            </a:r>
          </a:p>
        </p:txBody>
      </p:sp>
      <p:sp>
        <p:nvSpPr>
          <p:cNvPr id="11" name="Content Placeholder 3"/>
          <p:cNvSpPr>
            <a:spLocks noGrp="1"/>
          </p:cNvSpPr>
          <p:nvPr>
            <p:ph sz="half" idx="2" hasCustomPrompt="1"/>
          </p:nvPr>
        </p:nvSpPr>
        <p:spPr>
          <a:xfrm>
            <a:off x="4629150" y="2128102"/>
            <a:ext cx="3886200" cy="2085680"/>
          </a:xfrm>
        </p:spPr>
        <p:txBody>
          <a:bodyPr/>
          <a:lstStyle>
            <a:lvl1pPr marL="0" indent="0">
              <a:buNone/>
              <a:defRPr sz="900" i="1"/>
            </a:lvl1pPr>
          </a:lstStyle>
          <a:p>
            <a:pPr lvl="0"/>
            <a:r>
              <a:rPr lang="en-US" dirty="0"/>
              <a:t>Insert Object</a:t>
            </a:r>
          </a:p>
        </p:txBody>
      </p:sp>
      <p:sp>
        <p:nvSpPr>
          <p:cNvPr id="13" name="Text Placeholder 13"/>
          <p:cNvSpPr>
            <a:spLocks noGrp="1"/>
          </p:cNvSpPr>
          <p:nvPr>
            <p:ph type="body" sz="quarter" idx="13"/>
          </p:nvPr>
        </p:nvSpPr>
        <p:spPr>
          <a:xfrm>
            <a:off x="628650" y="1369219"/>
            <a:ext cx="3886200" cy="28444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 Placeholder 13"/>
          <p:cNvSpPr>
            <a:spLocks noGrp="1"/>
          </p:cNvSpPr>
          <p:nvPr>
            <p:ph type="body" sz="quarter" idx="14" hasCustomPrompt="1"/>
          </p:nvPr>
        </p:nvSpPr>
        <p:spPr>
          <a:xfrm>
            <a:off x="4629150" y="1369219"/>
            <a:ext cx="3886200" cy="758882"/>
          </a:xfrm>
        </p:spPr>
        <p:txBody>
          <a:bodyPr>
            <a:noAutofit/>
          </a:bodyPr>
          <a:lstStyle>
            <a:lvl1pPr marL="0" indent="0">
              <a:buNone/>
              <a:defRPr sz="1500"/>
            </a:lvl1pPr>
            <a:lvl2pPr>
              <a:defRPr sz="1350"/>
            </a:lvl2pPr>
            <a:lvl3pPr>
              <a:defRPr sz="1350"/>
            </a:lvl3pPr>
            <a:lvl4pPr>
              <a:defRPr sz="1350"/>
            </a:lvl4pPr>
            <a:lvl5pPr>
              <a:defRPr sz="1350"/>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a:t>
            </a:r>
          </a:p>
        </p:txBody>
      </p:sp>
      <p:sp>
        <p:nvSpPr>
          <p:cNvPr id="16" name="Slide Number Placeholder 15"/>
          <p:cNvSpPr>
            <a:spLocks noGrp="1"/>
          </p:cNvSpPr>
          <p:nvPr>
            <p:ph type="sldNum" sz="quarter" idx="15"/>
          </p:nvPr>
        </p:nvSpPr>
        <p:spPr/>
        <p:txBody>
          <a:bodyPr/>
          <a:lstStyle/>
          <a:p>
            <a:fld id="{3DD97BEB-BAEF-0344-9D5C-EC73E478698A}" type="slidenum">
              <a:rPr lang="en-US" smtClean="0"/>
              <a:pPr/>
              <a:t>‹#›</a:t>
            </a:fld>
            <a:endParaRPr lang="en-US"/>
          </a:p>
        </p:txBody>
      </p:sp>
      <p:sp>
        <p:nvSpPr>
          <p:cNvPr id="8" name="Text Placeholder 3"/>
          <p:cNvSpPr>
            <a:spLocks noGrp="1"/>
          </p:cNvSpPr>
          <p:nvPr>
            <p:ph type="body" sz="quarter" idx="16" hasCustomPrompt="1"/>
          </p:nvPr>
        </p:nvSpPr>
        <p:spPr>
          <a:xfrm>
            <a:off x="628650" y="829648"/>
            <a:ext cx="7886700" cy="267632"/>
          </a:xfrm>
        </p:spPr>
        <p:txBody>
          <a:bodyPr>
            <a:noAutofit/>
          </a:bodyPr>
          <a:lstStyle>
            <a:lvl1pPr marL="0" indent="0">
              <a:buNone/>
              <a:defRPr sz="1800" b="1" i="1">
                <a:solidFill>
                  <a:schemeClr val="tx1">
                    <a:lumMod val="50000"/>
                    <a:lumOff val="50000"/>
                  </a:schemeClr>
                </a:solidFill>
              </a:defRPr>
            </a:lvl1pPr>
          </a:lstStyle>
          <a:p>
            <a:pPr lvl="0"/>
            <a:r>
              <a:rPr lang="en-US" dirty="0"/>
              <a:t>Subhead</a:t>
            </a:r>
          </a:p>
        </p:txBody>
      </p:sp>
    </p:spTree>
    <p:extLst>
      <p:ext uri="{BB962C8B-B14F-4D97-AF65-F5344CB8AC3E}">
        <p14:creationId xmlns:p14="http://schemas.microsoft.com/office/powerpoint/2010/main" val="59754594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Text, Bullets">
    <p:spTree>
      <p:nvGrpSpPr>
        <p:cNvPr id="1" name=""/>
        <p:cNvGrpSpPr/>
        <p:nvPr/>
      </p:nvGrpSpPr>
      <p:grpSpPr>
        <a:xfrm>
          <a:off x="0" y="0"/>
          <a:ext cx="0" cy="0"/>
          <a:chOff x="0" y="0"/>
          <a:chExt cx="0" cy="0"/>
        </a:xfrm>
      </p:grpSpPr>
      <p:sp>
        <p:nvSpPr>
          <p:cNvPr id="10" name="Title 1"/>
          <p:cNvSpPr>
            <a:spLocks noGrp="1"/>
          </p:cNvSpPr>
          <p:nvPr>
            <p:ph type="title" hasCustomPrompt="1"/>
          </p:nvPr>
        </p:nvSpPr>
        <p:spPr>
          <a:xfrm>
            <a:off x="628650" y="417136"/>
            <a:ext cx="7886700" cy="415002"/>
          </a:xfrm>
        </p:spPr>
        <p:txBody>
          <a:bodyPr/>
          <a:lstStyle/>
          <a:p>
            <a:r>
              <a:rPr lang="en-US" dirty="0"/>
              <a:t>Topic</a:t>
            </a:r>
          </a:p>
        </p:txBody>
      </p:sp>
      <p:sp>
        <p:nvSpPr>
          <p:cNvPr id="11" name="Content Placeholder 3"/>
          <p:cNvSpPr>
            <a:spLocks noGrp="1"/>
          </p:cNvSpPr>
          <p:nvPr>
            <p:ph sz="half" idx="2" hasCustomPrompt="1"/>
          </p:nvPr>
        </p:nvSpPr>
        <p:spPr>
          <a:xfrm>
            <a:off x="628650" y="1361923"/>
            <a:ext cx="3886200" cy="2851699"/>
          </a:xfrm>
        </p:spPr>
        <p:txBody>
          <a:bodyPr/>
          <a:lstStyle>
            <a:lvl1pPr marL="0" indent="0">
              <a:buNone/>
              <a:defRPr sz="900" i="1"/>
            </a:lvl1pPr>
          </a:lstStyle>
          <a:p>
            <a:pPr lvl="0"/>
            <a:r>
              <a:rPr lang="en-US" dirty="0"/>
              <a:t>Insert Object</a:t>
            </a:r>
          </a:p>
        </p:txBody>
      </p:sp>
      <p:sp>
        <p:nvSpPr>
          <p:cNvPr id="13" name="Text Placeholder 13"/>
          <p:cNvSpPr>
            <a:spLocks noGrp="1"/>
          </p:cNvSpPr>
          <p:nvPr>
            <p:ph type="body" sz="quarter" idx="13"/>
          </p:nvPr>
        </p:nvSpPr>
        <p:spPr>
          <a:xfrm>
            <a:off x="4629150" y="2128101"/>
            <a:ext cx="3886200" cy="20855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 Placeholder 13"/>
          <p:cNvSpPr>
            <a:spLocks noGrp="1"/>
          </p:cNvSpPr>
          <p:nvPr>
            <p:ph type="body" sz="quarter" idx="14" hasCustomPrompt="1"/>
          </p:nvPr>
        </p:nvSpPr>
        <p:spPr>
          <a:xfrm>
            <a:off x="4629150" y="1369219"/>
            <a:ext cx="3886200" cy="758882"/>
          </a:xfrm>
        </p:spPr>
        <p:txBody>
          <a:bodyPr>
            <a:noAutofit/>
          </a:bodyPr>
          <a:lstStyle>
            <a:lvl1pPr marL="0" indent="0">
              <a:buNone/>
              <a:defRPr sz="1500"/>
            </a:lvl1pPr>
            <a:lvl2pPr>
              <a:defRPr sz="1350"/>
            </a:lvl2pPr>
            <a:lvl3pPr>
              <a:defRPr sz="1350"/>
            </a:lvl3pPr>
            <a:lvl4pPr>
              <a:defRPr sz="1350"/>
            </a:lvl4pPr>
            <a:lvl5pPr>
              <a:defRPr sz="1350"/>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endParaRPr lang="en-US" dirty="0"/>
          </a:p>
        </p:txBody>
      </p:sp>
      <p:sp>
        <p:nvSpPr>
          <p:cNvPr id="2" name="Slide Number Placeholder 1"/>
          <p:cNvSpPr>
            <a:spLocks noGrp="1"/>
          </p:cNvSpPr>
          <p:nvPr>
            <p:ph type="sldNum" sz="quarter" idx="15"/>
          </p:nvPr>
        </p:nvSpPr>
        <p:spPr/>
        <p:txBody>
          <a:bodyPr/>
          <a:lstStyle/>
          <a:p>
            <a:fld id="{3DD97BEB-BAEF-0344-9D5C-EC73E478698A}" type="slidenum">
              <a:rPr lang="en-US" smtClean="0"/>
              <a:pPr/>
              <a:t>‹#›</a:t>
            </a:fld>
            <a:endParaRPr lang="en-US"/>
          </a:p>
        </p:txBody>
      </p:sp>
      <p:sp>
        <p:nvSpPr>
          <p:cNvPr id="8" name="Text Placeholder 3"/>
          <p:cNvSpPr>
            <a:spLocks noGrp="1"/>
          </p:cNvSpPr>
          <p:nvPr>
            <p:ph type="body" sz="quarter" idx="16" hasCustomPrompt="1"/>
          </p:nvPr>
        </p:nvSpPr>
        <p:spPr>
          <a:xfrm>
            <a:off x="628650" y="829648"/>
            <a:ext cx="7886700" cy="267632"/>
          </a:xfrm>
        </p:spPr>
        <p:txBody>
          <a:bodyPr>
            <a:noAutofit/>
          </a:bodyPr>
          <a:lstStyle>
            <a:lvl1pPr marL="0" indent="0">
              <a:buNone/>
              <a:defRPr sz="1800" b="1" i="1">
                <a:solidFill>
                  <a:schemeClr val="tx1">
                    <a:lumMod val="50000"/>
                    <a:lumOff val="50000"/>
                  </a:schemeClr>
                </a:solidFill>
              </a:defRPr>
            </a:lvl1pPr>
          </a:lstStyle>
          <a:p>
            <a:pPr lvl="0"/>
            <a:r>
              <a:rPr lang="en-US" dirty="0"/>
              <a:t>Subhead</a:t>
            </a:r>
          </a:p>
        </p:txBody>
      </p:sp>
    </p:spTree>
    <p:extLst>
      <p:ext uri="{BB962C8B-B14F-4D97-AF65-F5344CB8AC3E}">
        <p14:creationId xmlns:p14="http://schemas.microsoft.com/office/powerpoint/2010/main" val="167751498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10" name="Title 1"/>
          <p:cNvSpPr>
            <a:spLocks noGrp="1"/>
          </p:cNvSpPr>
          <p:nvPr>
            <p:ph type="title" hasCustomPrompt="1"/>
          </p:nvPr>
        </p:nvSpPr>
        <p:spPr>
          <a:xfrm>
            <a:off x="628650" y="417136"/>
            <a:ext cx="7886700" cy="415002"/>
          </a:xfrm>
        </p:spPr>
        <p:txBody>
          <a:bodyPr/>
          <a:lstStyle/>
          <a:p>
            <a:r>
              <a:rPr lang="en-US" dirty="0"/>
              <a:t>Topic</a:t>
            </a:r>
          </a:p>
        </p:txBody>
      </p:sp>
      <p:sp>
        <p:nvSpPr>
          <p:cNvPr id="11" name="Content Placeholder 3"/>
          <p:cNvSpPr>
            <a:spLocks noGrp="1"/>
          </p:cNvSpPr>
          <p:nvPr>
            <p:ph sz="half" idx="2" hasCustomPrompt="1"/>
          </p:nvPr>
        </p:nvSpPr>
        <p:spPr>
          <a:xfrm>
            <a:off x="4629150" y="2855320"/>
            <a:ext cx="3886200" cy="1358461"/>
          </a:xfrm>
        </p:spPr>
        <p:txBody>
          <a:bodyPr/>
          <a:lstStyle>
            <a:lvl1pPr marL="0" indent="0">
              <a:buNone/>
              <a:defRPr sz="900" i="1"/>
            </a:lvl1pPr>
          </a:lstStyle>
          <a:p>
            <a:pPr lvl="0"/>
            <a:r>
              <a:rPr lang="en-US" dirty="0"/>
              <a:t>Insert Object</a:t>
            </a:r>
          </a:p>
        </p:txBody>
      </p:sp>
      <p:sp>
        <p:nvSpPr>
          <p:cNvPr id="13" name="Text Placeholder 13"/>
          <p:cNvSpPr>
            <a:spLocks noGrp="1"/>
          </p:cNvSpPr>
          <p:nvPr>
            <p:ph type="body" sz="quarter" idx="13"/>
          </p:nvPr>
        </p:nvSpPr>
        <p:spPr>
          <a:xfrm>
            <a:off x="628650" y="1369219"/>
            <a:ext cx="3886200" cy="13750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3"/>
          <p:cNvSpPr>
            <a:spLocks noGrp="1"/>
          </p:cNvSpPr>
          <p:nvPr>
            <p:ph sz="half" idx="14" hasCustomPrompt="1"/>
          </p:nvPr>
        </p:nvSpPr>
        <p:spPr>
          <a:xfrm>
            <a:off x="4629150" y="1385779"/>
            <a:ext cx="3886200" cy="1358461"/>
          </a:xfrm>
        </p:spPr>
        <p:txBody>
          <a:bodyPr/>
          <a:lstStyle>
            <a:lvl1pPr marL="0" indent="0">
              <a:buNone/>
              <a:defRPr sz="900" i="1"/>
            </a:lvl1pPr>
          </a:lstStyle>
          <a:p>
            <a:pPr lvl="0"/>
            <a:r>
              <a:rPr lang="en-US" dirty="0"/>
              <a:t>Insert Object</a:t>
            </a:r>
          </a:p>
        </p:txBody>
      </p:sp>
      <p:sp>
        <p:nvSpPr>
          <p:cNvPr id="16" name="Content Placeholder 3"/>
          <p:cNvSpPr>
            <a:spLocks noGrp="1"/>
          </p:cNvSpPr>
          <p:nvPr>
            <p:ph sz="half" idx="15" hasCustomPrompt="1"/>
          </p:nvPr>
        </p:nvSpPr>
        <p:spPr>
          <a:xfrm>
            <a:off x="628650" y="2855320"/>
            <a:ext cx="3886200" cy="1358461"/>
          </a:xfrm>
        </p:spPr>
        <p:txBody>
          <a:bodyPr/>
          <a:lstStyle>
            <a:lvl1pPr marL="0" indent="0">
              <a:buNone/>
              <a:defRPr sz="900" i="1"/>
            </a:lvl1pPr>
          </a:lstStyle>
          <a:p>
            <a:pPr lvl="0"/>
            <a:r>
              <a:rPr lang="en-US" dirty="0"/>
              <a:t>Insert Object</a:t>
            </a:r>
          </a:p>
        </p:txBody>
      </p:sp>
      <p:sp>
        <p:nvSpPr>
          <p:cNvPr id="2" name="Slide Number Placeholder 1"/>
          <p:cNvSpPr>
            <a:spLocks noGrp="1"/>
          </p:cNvSpPr>
          <p:nvPr>
            <p:ph type="sldNum" sz="quarter" idx="16"/>
          </p:nvPr>
        </p:nvSpPr>
        <p:spPr/>
        <p:txBody>
          <a:bodyPr/>
          <a:lstStyle/>
          <a:p>
            <a:fld id="{3DD97BEB-BAEF-0344-9D5C-EC73E478698A}" type="slidenum">
              <a:rPr lang="en-US" smtClean="0"/>
              <a:pPr/>
              <a:t>‹#›</a:t>
            </a:fld>
            <a:endParaRPr lang="en-US"/>
          </a:p>
        </p:txBody>
      </p:sp>
      <p:sp>
        <p:nvSpPr>
          <p:cNvPr id="9" name="Text Placeholder 3"/>
          <p:cNvSpPr>
            <a:spLocks noGrp="1"/>
          </p:cNvSpPr>
          <p:nvPr>
            <p:ph type="body" sz="quarter" idx="17" hasCustomPrompt="1"/>
          </p:nvPr>
        </p:nvSpPr>
        <p:spPr>
          <a:xfrm>
            <a:off x="628650" y="829648"/>
            <a:ext cx="7886700" cy="267632"/>
          </a:xfrm>
        </p:spPr>
        <p:txBody>
          <a:bodyPr>
            <a:noAutofit/>
          </a:bodyPr>
          <a:lstStyle>
            <a:lvl1pPr marL="0" indent="0">
              <a:buNone/>
              <a:defRPr sz="1800" b="1" i="1">
                <a:solidFill>
                  <a:schemeClr val="tx1">
                    <a:lumMod val="50000"/>
                    <a:lumOff val="50000"/>
                  </a:schemeClr>
                </a:solidFill>
              </a:defRPr>
            </a:lvl1pPr>
          </a:lstStyle>
          <a:p>
            <a:pPr lvl="0"/>
            <a:r>
              <a:rPr lang="en-US" dirty="0"/>
              <a:t>Subhead</a:t>
            </a:r>
          </a:p>
        </p:txBody>
      </p:sp>
    </p:spTree>
    <p:extLst>
      <p:ext uri="{BB962C8B-B14F-4D97-AF65-F5344CB8AC3E}">
        <p14:creationId xmlns:p14="http://schemas.microsoft.com/office/powerpoint/2010/main" val="159600823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Topic</a:t>
            </a:r>
          </a:p>
        </p:txBody>
      </p:sp>
      <p:sp>
        <p:nvSpPr>
          <p:cNvPr id="14" name="Text Placeholder 13"/>
          <p:cNvSpPr>
            <a:spLocks noGrp="1"/>
          </p:cNvSpPr>
          <p:nvPr>
            <p:ph type="body" sz="quarter" idx="13"/>
          </p:nvPr>
        </p:nvSpPr>
        <p:spPr>
          <a:xfrm>
            <a:off x="628651" y="1369219"/>
            <a:ext cx="3019523" cy="28444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able Placeholder 8"/>
          <p:cNvSpPr>
            <a:spLocks noGrp="1"/>
          </p:cNvSpPr>
          <p:nvPr>
            <p:ph type="tbl" sz="quarter" idx="14" hasCustomPrompt="1"/>
          </p:nvPr>
        </p:nvSpPr>
        <p:spPr>
          <a:xfrm>
            <a:off x="3789576" y="1369219"/>
            <a:ext cx="4725775" cy="2844404"/>
          </a:xfrm>
        </p:spPr>
        <p:txBody>
          <a:bodyPr>
            <a:normAutofit/>
          </a:bodyPr>
          <a:lstStyle>
            <a:lvl1pPr marL="0" indent="0">
              <a:buNone/>
              <a:defRPr sz="900" i="1"/>
            </a:lvl1pPr>
          </a:lstStyle>
          <a:p>
            <a:pPr lvl="0"/>
            <a:r>
              <a:rPr lang="en-US" dirty="0"/>
              <a:t>Insert Object</a:t>
            </a:r>
          </a:p>
        </p:txBody>
      </p:sp>
      <p:sp>
        <p:nvSpPr>
          <p:cNvPr id="10" name="Slide Number Placeholder 9"/>
          <p:cNvSpPr>
            <a:spLocks noGrp="1"/>
          </p:cNvSpPr>
          <p:nvPr>
            <p:ph type="sldNum" sz="quarter" idx="15"/>
          </p:nvPr>
        </p:nvSpPr>
        <p:spPr/>
        <p:txBody>
          <a:bodyPr/>
          <a:lstStyle/>
          <a:p>
            <a:fld id="{3DD97BEB-BAEF-0344-9D5C-EC73E478698A}" type="slidenum">
              <a:rPr lang="en-US" smtClean="0"/>
              <a:pPr/>
              <a:t>‹#›</a:t>
            </a:fld>
            <a:endParaRPr lang="en-US"/>
          </a:p>
        </p:txBody>
      </p:sp>
      <p:sp>
        <p:nvSpPr>
          <p:cNvPr id="7" name="Text Placeholder 3"/>
          <p:cNvSpPr>
            <a:spLocks noGrp="1"/>
          </p:cNvSpPr>
          <p:nvPr>
            <p:ph type="body" sz="quarter" idx="16" hasCustomPrompt="1"/>
          </p:nvPr>
        </p:nvSpPr>
        <p:spPr>
          <a:xfrm>
            <a:off x="628650" y="829648"/>
            <a:ext cx="7886700" cy="267632"/>
          </a:xfrm>
        </p:spPr>
        <p:txBody>
          <a:bodyPr>
            <a:noAutofit/>
          </a:bodyPr>
          <a:lstStyle>
            <a:lvl1pPr marL="0" indent="0">
              <a:buNone/>
              <a:defRPr sz="1800" b="1" i="1">
                <a:solidFill>
                  <a:schemeClr val="tx1">
                    <a:lumMod val="50000"/>
                    <a:lumOff val="50000"/>
                  </a:schemeClr>
                </a:solidFill>
              </a:defRPr>
            </a:lvl1pPr>
          </a:lstStyle>
          <a:p>
            <a:pPr lvl="0"/>
            <a:r>
              <a:rPr lang="en-US" dirty="0"/>
              <a:t>Subhead</a:t>
            </a:r>
          </a:p>
        </p:txBody>
      </p:sp>
    </p:spTree>
    <p:extLst>
      <p:ext uri="{BB962C8B-B14F-4D97-AF65-F5344CB8AC3E}">
        <p14:creationId xmlns:p14="http://schemas.microsoft.com/office/powerpoint/2010/main" val="14077240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hoto with Caption">
    <p:spTree>
      <p:nvGrpSpPr>
        <p:cNvPr id="1" name=""/>
        <p:cNvGrpSpPr/>
        <p:nvPr/>
      </p:nvGrpSpPr>
      <p:grpSpPr>
        <a:xfrm>
          <a:off x="0" y="0"/>
          <a:ext cx="0" cy="0"/>
          <a:chOff x="0" y="0"/>
          <a:chExt cx="0" cy="0"/>
        </a:xfrm>
      </p:grpSpPr>
      <p:sp>
        <p:nvSpPr>
          <p:cNvPr id="10" name="Title 1"/>
          <p:cNvSpPr>
            <a:spLocks noGrp="1"/>
          </p:cNvSpPr>
          <p:nvPr>
            <p:ph type="title" hasCustomPrompt="1"/>
          </p:nvPr>
        </p:nvSpPr>
        <p:spPr>
          <a:xfrm>
            <a:off x="628650" y="417136"/>
            <a:ext cx="7886700" cy="415002"/>
          </a:xfrm>
        </p:spPr>
        <p:txBody>
          <a:bodyPr/>
          <a:lstStyle/>
          <a:p>
            <a:r>
              <a:rPr lang="en-US" dirty="0"/>
              <a:t>Topic</a:t>
            </a:r>
          </a:p>
        </p:txBody>
      </p:sp>
      <p:sp>
        <p:nvSpPr>
          <p:cNvPr id="13" name="Text Placeholder 13"/>
          <p:cNvSpPr>
            <a:spLocks noGrp="1"/>
          </p:cNvSpPr>
          <p:nvPr>
            <p:ph type="body" sz="quarter" idx="13"/>
          </p:nvPr>
        </p:nvSpPr>
        <p:spPr>
          <a:xfrm>
            <a:off x="4629150" y="1369219"/>
            <a:ext cx="3886200" cy="28444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 Placeholder 13"/>
          <p:cNvSpPr>
            <a:spLocks noGrp="1"/>
          </p:cNvSpPr>
          <p:nvPr>
            <p:ph type="body" sz="quarter" idx="14" hasCustomPrompt="1"/>
          </p:nvPr>
        </p:nvSpPr>
        <p:spPr>
          <a:xfrm>
            <a:off x="628650" y="3591613"/>
            <a:ext cx="3886200" cy="622010"/>
          </a:xfrm>
        </p:spPr>
        <p:txBody>
          <a:bodyPr>
            <a:noAutofit/>
          </a:bodyPr>
          <a:lstStyle>
            <a:lvl1pPr marL="0" indent="0">
              <a:buNone/>
              <a:defRPr sz="1500"/>
            </a:lvl1pPr>
            <a:lvl2pPr>
              <a:defRPr sz="1350"/>
            </a:lvl2pPr>
            <a:lvl3pPr>
              <a:defRPr sz="1350"/>
            </a:lvl3pPr>
            <a:lvl4pPr>
              <a:defRPr sz="1350"/>
            </a:lvl4pPr>
            <a:lvl5pPr>
              <a:defRPr sz="1350"/>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endParaRPr lang="en-US" dirty="0"/>
          </a:p>
        </p:txBody>
      </p:sp>
      <p:sp>
        <p:nvSpPr>
          <p:cNvPr id="3" name="Picture Placeholder 2"/>
          <p:cNvSpPr>
            <a:spLocks noGrp="1"/>
          </p:cNvSpPr>
          <p:nvPr>
            <p:ph type="pic" sz="quarter" idx="15" hasCustomPrompt="1"/>
          </p:nvPr>
        </p:nvSpPr>
        <p:spPr>
          <a:xfrm>
            <a:off x="628650" y="1369219"/>
            <a:ext cx="3886200" cy="2222393"/>
          </a:xfrm>
        </p:spPr>
        <p:txBody>
          <a:bodyPr>
            <a:normAutofit/>
          </a:bodyPr>
          <a:lstStyle>
            <a:lvl1pPr marL="0" indent="0">
              <a:buNone/>
              <a:defRPr sz="900" i="1" baseline="0"/>
            </a:lvl1pPr>
          </a:lstStyle>
          <a:p>
            <a:r>
              <a:rPr lang="en-US" dirty="0"/>
              <a:t>Insert Photo</a:t>
            </a:r>
          </a:p>
        </p:txBody>
      </p:sp>
      <p:sp>
        <p:nvSpPr>
          <p:cNvPr id="4" name="Slide Number Placeholder 3"/>
          <p:cNvSpPr>
            <a:spLocks noGrp="1"/>
          </p:cNvSpPr>
          <p:nvPr>
            <p:ph type="sldNum" sz="quarter" idx="16"/>
          </p:nvPr>
        </p:nvSpPr>
        <p:spPr/>
        <p:txBody>
          <a:bodyPr/>
          <a:lstStyle/>
          <a:p>
            <a:fld id="{3DD97BEB-BAEF-0344-9D5C-EC73E478698A}" type="slidenum">
              <a:rPr lang="en-US" smtClean="0"/>
              <a:pPr/>
              <a:t>‹#›</a:t>
            </a:fld>
            <a:endParaRPr lang="en-US"/>
          </a:p>
        </p:txBody>
      </p:sp>
      <p:sp>
        <p:nvSpPr>
          <p:cNvPr id="8" name="Text Placeholder 3"/>
          <p:cNvSpPr>
            <a:spLocks noGrp="1"/>
          </p:cNvSpPr>
          <p:nvPr>
            <p:ph type="body" sz="quarter" idx="17" hasCustomPrompt="1"/>
          </p:nvPr>
        </p:nvSpPr>
        <p:spPr>
          <a:xfrm>
            <a:off x="628650" y="829648"/>
            <a:ext cx="7886700" cy="267632"/>
          </a:xfrm>
        </p:spPr>
        <p:txBody>
          <a:bodyPr>
            <a:noAutofit/>
          </a:bodyPr>
          <a:lstStyle>
            <a:lvl1pPr marL="0" indent="0">
              <a:buNone/>
              <a:defRPr sz="1800" b="1" i="1">
                <a:solidFill>
                  <a:schemeClr val="tx1">
                    <a:lumMod val="50000"/>
                    <a:lumOff val="50000"/>
                  </a:schemeClr>
                </a:solidFill>
              </a:defRPr>
            </a:lvl1pPr>
          </a:lstStyle>
          <a:p>
            <a:pPr lvl="0"/>
            <a:r>
              <a:rPr lang="en-US" dirty="0"/>
              <a:t>Subhead</a:t>
            </a:r>
          </a:p>
        </p:txBody>
      </p:sp>
    </p:spTree>
    <p:extLst>
      <p:ext uri="{BB962C8B-B14F-4D97-AF65-F5344CB8AC3E}">
        <p14:creationId xmlns:p14="http://schemas.microsoft.com/office/powerpoint/2010/main" val="183895583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6" name="Slide Number Placeholder 5"/>
          <p:cNvSpPr>
            <a:spLocks noGrp="1"/>
          </p:cNvSpPr>
          <p:nvPr>
            <p:ph type="sldNum" sz="quarter" idx="10"/>
          </p:nvPr>
        </p:nvSpPr>
        <p:spPr/>
        <p:txBody>
          <a:bodyPr/>
          <a:lstStyle/>
          <a:p>
            <a:fld id="{3DD97BEB-BAEF-0344-9D5C-EC73E478698A}" type="slidenum">
              <a:rPr lang="en-US" smtClean="0"/>
              <a:pPr/>
              <a:t>‹#›</a:t>
            </a:fld>
            <a:endParaRPr lang="en-US"/>
          </a:p>
        </p:txBody>
      </p:sp>
    </p:spTree>
    <p:extLst>
      <p:ext uri="{BB962C8B-B14F-4D97-AF65-F5344CB8AC3E}">
        <p14:creationId xmlns:p14="http://schemas.microsoft.com/office/powerpoint/2010/main" val="84410477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Bullets">
    <p:spTree>
      <p:nvGrpSpPr>
        <p:cNvPr id="1" name=""/>
        <p:cNvGrpSpPr/>
        <p:nvPr/>
      </p:nvGrpSpPr>
      <p:grpSpPr>
        <a:xfrm>
          <a:off x="0" y="0"/>
          <a:ext cx="0" cy="0"/>
          <a:chOff x="0" y="0"/>
          <a:chExt cx="0" cy="0"/>
        </a:xfrm>
      </p:grpSpPr>
      <p:sp>
        <p:nvSpPr>
          <p:cNvPr id="10" name="Title 1"/>
          <p:cNvSpPr>
            <a:spLocks noGrp="1"/>
          </p:cNvSpPr>
          <p:nvPr>
            <p:ph type="title" hasCustomPrompt="1"/>
          </p:nvPr>
        </p:nvSpPr>
        <p:spPr>
          <a:xfrm>
            <a:off x="628650" y="417136"/>
            <a:ext cx="7886700" cy="415002"/>
          </a:xfrm>
        </p:spPr>
        <p:txBody>
          <a:bodyPr/>
          <a:lstStyle/>
          <a:p>
            <a:r>
              <a:rPr lang="en-US" dirty="0"/>
              <a:t>Topic</a:t>
            </a:r>
          </a:p>
        </p:txBody>
      </p:sp>
      <p:sp>
        <p:nvSpPr>
          <p:cNvPr id="13" name="Text Placeholder 13"/>
          <p:cNvSpPr>
            <a:spLocks noGrp="1"/>
          </p:cNvSpPr>
          <p:nvPr>
            <p:ph type="body" sz="quarter" idx="13"/>
          </p:nvPr>
        </p:nvSpPr>
        <p:spPr>
          <a:xfrm>
            <a:off x="628650" y="2128100"/>
            <a:ext cx="7886700" cy="160491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 Placeholder 13"/>
          <p:cNvSpPr>
            <a:spLocks noGrp="1"/>
          </p:cNvSpPr>
          <p:nvPr>
            <p:ph type="body" sz="quarter" idx="14" hasCustomPrompt="1"/>
          </p:nvPr>
        </p:nvSpPr>
        <p:spPr>
          <a:xfrm>
            <a:off x="628650" y="1369219"/>
            <a:ext cx="7886700" cy="758882"/>
          </a:xfrm>
        </p:spPr>
        <p:txBody>
          <a:bodyPr>
            <a:normAutofit/>
          </a:bodyPr>
          <a:lstStyle>
            <a:lvl1pPr marL="0" indent="0">
              <a:buNone/>
              <a:defRPr sz="1500"/>
            </a:lvl1pPr>
            <a:lvl2pPr>
              <a:defRPr sz="1350"/>
            </a:lvl2pPr>
            <a:lvl3pPr>
              <a:defRPr sz="1350"/>
            </a:lvl3pPr>
            <a:lvl4pPr>
              <a:defRPr sz="1350"/>
            </a:lvl4pPr>
            <a:lvl5pPr>
              <a:defRPr sz="1350"/>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ea</a:t>
            </a:r>
            <a:r>
              <a:rPr lang="en-US" dirty="0"/>
              <a:t> </a:t>
            </a:r>
            <a:r>
              <a:rPr lang="en-US" dirty="0" err="1"/>
              <a:t>consequat</a:t>
            </a:r>
            <a:r>
              <a:rPr lang="en-US" dirty="0"/>
              <a:t>.</a:t>
            </a:r>
          </a:p>
        </p:txBody>
      </p:sp>
      <p:sp>
        <p:nvSpPr>
          <p:cNvPr id="14" name="Text Placeholder 13"/>
          <p:cNvSpPr>
            <a:spLocks noGrp="1"/>
          </p:cNvSpPr>
          <p:nvPr>
            <p:ph type="body" sz="quarter" idx="15" hasCustomPrompt="1"/>
          </p:nvPr>
        </p:nvSpPr>
        <p:spPr>
          <a:xfrm>
            <a:off x="628650" y="3733015"/>
            <a:ext cx="7886700" cy="497168"/>
          </a:xfrm>
        </p:spPr>
        <p:txBody>
          <a:bodyPr>
            <a:normAutofit/>
          </a:bodyPr>
          <a:lstStyle>
            <a:lvl1pPr marL="0" indent="0">
              <a:buNone/>
              <a:defRPr sz="1500" b="1" i="1">
                <a:solidFill>
                  <a:srgbClr val="0066A1"/>
                </a:solidFill>
              </a:defRPr>
            </a:lvl1pPr>
            <a:lvl2pPr>
              <a:defRPr sz="1350"/>
            </a:lvl2pPr>
            <a:lvl3pPr>
              <a:defRPr sz="1350"/>
            </a:lvl3pPr>
            <a:lvl4pPr>
              <a:defRPr sz="1350"/>
            </a:lvl4pPr>
            <a:lvl5pPr>
              <a:defRPr sz="1350"/>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p>
        </p:txBody>
      </p:sp>
      <p:sp>
        <p:nvSpPr>
          <p:cNvPr id="2" name="Slide Number Placeholder 1"/>
          <p:cNvSpPr>
            <a:spLocks noGrp="1"/>
          </p:cNvSpPr>
          <p:nvPr>
            <p:ph type="sldNum" sz="quarter" idx="16"/>
          </p:nvPr>
        </p:nvSpPr>
        <p:spPr/>
        <p:txBody>
          <a:bodyPr/>
          <a:lstStyle/>
          <a:p>
            <a:fld id="{3DD97BEB-BAEF-0344-9D5C-EC73E478698A}" type="slidenum">
              <a:rPr lang="en-US" smtClean="0"/>
              <a:pPr/>
              <a:t>‹#›</a:t>
            </a:fld>
            <a:endParaRPr lang="en-US"/>
          </a:p>
        </p:txBody>
      </p:sp>
      <p:sp>
        <p:nvSpPr>
          <p:cNvPr id="8" name="Text Placeholder 3"/>
          <p:cNvSpPr>
            <a:spLocks noGrp="1"/>
          </p:cNvSpPr>
          <p:nvPr>
            <p:ph type="body" sz="quarter" idx="17" hasCustomPrompt="1"/>
          </p:nvPr>
        </p:nvSpPr>
        <p:spPr>
          <a:xfrm>
            <a:off x="628650" y="829648"/>
            <a:ext cx="7886700" cy="267632"/>
          </a:xfrm>
        </p:spPr>
        <p:txBody>
          <a:bodyPr>
            <a:noAutofit/>
          </a:bodyPr>
          <a:lstStyle>
            <a:lvl1pPr marL="0" indent="0">
              <a:buNone/>
              <a:defRPr sz="1800" b="1" i="1">
                <a:solidFill>
                  <a:schemeClr val="tx1">
                    <a:lumMod val="50000"/>
                    <a:lumOff val="50000"/>
                  </a:schemeClr>
                </a:solidFill>
              </a:defRPr>
            </a:lvl1pPr>
          </a:lstStyle>
          <a:p>
            <a:pPr lvl="0"/>
            <a:r>
              <a:rPr lang="en-US" dirty="0"/>
              <a:t>Subhead</a:t>
            </a:r>
          </a:p>
        </p:txBody>
      </p:sp>
    </p:spTree>
    <p:extLst>
      <p:ext uri="{BB962C8B-B14F-4D97-AF65-F5344CB8AC3E}">
        <p14:creationId xmlns:p14="http://schemas.microsoft.com/office/powerpoint/2010/main" val="132789113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 Bullets, Content">
    <p:spTree>
      <p:nvGrpSpPr>
        <p:cNvPr id="1" name=""/>
        <p:cNvGrpSpPr/>
        <p:nvPr/>
      </p:nvGrpSpPr>
      <p:grpSpPr>
        <a:xfrm>
          <a:off x="0" y="0"/>
          <a:ext cx="0" cy="0"/>
          <a:chOff x="0" y="0"/>
          <a:chExt cx="0" cy="0"/>
        </a:xfrm>
      </p:grpSpPr>
      <p:sp>
        <p:nvSpPr>
          <p:cNvPr id="10" name="Title 1"/>
          <p:cNvSpPr>
            <a:spLocks noGrp="1"/>
          </p:cNvSpPr>
          <p:nvPr>
            <p:ph type="title" hasCustomPrompt="1"/>
          </p:nvPr>
        </p:nvSpPr>
        <p:spPr>
          <a:xfrm>
            <a:off x="628650" y="417136"/>
            <a:ext cx="7886700" cy="415002"/>
          </a:xfrm>
        </p:spPr>
        <p:txBody>
          <a:bodyPr/>
          <a:lstStyle/>
          <a:p>
            <a:r>
              <a:rPr lang="en-US" dirty="0"/>
              <a:t>Topic</a:t>
            </a:r>
          </a:p>
        </p:txBody>
      </p:sp>
      <p:sp>
        <p:nvSpPr>
          <p:cNvPr id="13" name="Text Placeholder 13"/>
          <p:cNvSpPr>
            <a:spLocks noGrp="1"/>
          </p:cNvSpPr>
          <p:nvPr>
            <p:ph type="body" sz="quarter" idx="13"/>
          </p:nvPr>
        </p:nvSpPr>
        <p:spPr>
          <a:xfrm>
            <a:off x="628650" y="3004794"/>
            <a:ext cx="3886200" cy="12088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 Placeholder 13"/>
          <p:cNvSpPr>
            <a:spLocks noGrp="1"/>
          </p:cNvSpPr>
          <p:nvPr>
            <p:ph type="body" sz="quarter" idx="14" hasCustomPrompt="1"/>
          </p:nvPr>
        </p:nvSpPr>
        <p:spPr>
          <a:xfrm>
            <a:off x="628650" y="1369219"/>
            <a:ext cx="7886700" cy="1556426"/>
          </a:xfrm>
        </p:spPr>
        <p:txBody>
          <a:bodyPr numCol="2" spcCol="274320">
            <a:normAutofit/>
          </a:bodyPr>
          <a:lstStyle>
            <a:lvl1pPr marL="0" indent="0">
              <a:buNone/>
              <a:defRPr sz="1500"/>
            </a:lvl1pPr>
            <a:lvl2pPr>
              <a:defRPr sz="1350"/>
            </a:lvl2pPr>
            <a:lvl3pPr>
              <a:defRPr sz="1350"/>
            </a:lvl3pPr>
            <a:lvl4pPr>
              <a:defRPr sz="1350"/>
            </a:lvl4pPr>
            <a:lvl5pPr>
              <a:defRPr sz="1350"/>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a:t>
            </a:r>
            <a:r>
              <a:rPr lang="en-US" dirty="0" err="1"/>
              <a:t>Duis</a:t>
            </a:r>
            <a:r>
              <a:rPr lang="en-US" dirty="0"/>
              <a:t>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a:t>
            </a:r>
            <a:r>
              <a:rPr lang="en-US" dirty="0" err="1"/>
              <a:t>dolore</a:t>
            </a:r>
            <a:r>
              <a:rPr lang="en-US" dirty="0"/>
              <a:t> </a:t>
            </a:r>
            <a:r>
              <a:rPr lang="en-US" dirty="0" err="1"/>
              <a:t>eu</a:t>
            </a:r>
            <a:r>
              <a:rPr lang="en-US" dirty="0"/>
              <a:t> </a:t>
            </a:r>
            <a:r>
              <a:rPr lang="en-US" dirty="0" err="1"/>
              <a:t>fugiat</a:t>
            </a:r>
            <a:r>
              <a:rPr lang="en-US" dirty="0"/>
              <a:t> </a:t>
            </a:r>
            <a:r>
              <a:rPr lang="en-US" dirty="0" err="1"/>
              <a:t>nulla</a:t>
            </a:r>
            <a:r>
              <a:rPr lang="en-US" dirty="0"/>
              <a:t> </a:t>
            </a:r>
            <a:r>
              <a:rPr lang="en-US" dirty="0" err="1"/>
              <a:t>pariatur</a:t>
            </a:r>
            <a:r>
              <a:rPr lang="en-US" dirty="0"/>
              <a:t>. </a:t>
            </a:r>
            <a:r>
              <a:rPr lang="en-US" dirty="0" err="1"/>
              <a:t>Excepteur</a:t>
            </a:r>
            <a:r>
              <a:rPr lang="en-US" dirty="0"/>
              <a:t> </a:t>
            </a:r>
            <a:r>
              <a:rPr lang="en-US" dirty="0" err="1"/>
              <a:t>sint</a:t>
            </a:r>
            <a:r>
              <a:rPr lang="en-US" dirty="0"/>
              <a:t> </a:t>
            </a:r>
            <a:r>
              <a:rPr lang="en-US" dirty="0" err="1"/>
              <a:t>occaecat</a:t>
            </a:r>
            <a:r>
              <a:rPr lang="en-US" dirty="0"/>
              <a:t> </a:t>
            </a:r>
            <a:r>
              <a:rPr lang="en-US" dirty="0" err="1"/>
              <a:t>cupidatat</a:t>
            </a:r>
            <a:r>
              <a:rPr lang="en-US" dirty="0"/>
              <a:t> non </a:t>
            </a:r>
            <a:r>
              <a:rPr lang="en-US" dirty="0" err="1"/>
              <a:t>proident</a:t>
            </a:r>
            <a:r>
              <a:rPr lang="en-US" dirty="0"/>
              <a:t>, </a:t>
            </a:r>
            <a:r>
              <a:rPr lang="en-US" dirty="0" err="1"/>
              <a:t>sunt</a:t>
            </a:r>
            <a:r>
              <a:rPr lang="en-US" dirty="0"/>
              <a:t> in culpa qui.</a:t>
            </a:r>
          </a:p>
        </p:txBody>
      </p:sp>
      <p:sp>
        <p:nvSpPr>
          <p:cNvPr id="3" name="Picture Placeholder 2"/>
          <p:cNvSpPr>
            <a:spLocks noGrp="1"/>
          </p:cNvSpPr>
          <p:nvPr>
            <p:ph type="pic" sz="quarter" idx="15" hasCustomPrompt="1"/>
          </p:nvPr>
        </p:nvSpPr>
        <p:spPr>
          <a:xfrm>
            <a:off x="4629150" y="3004793"/>
            <a:ext cx="3886200" cy="1208829"/>
          </a:xfrm>
        </p:spPr>
        <p:txBody>
          <a:bodyPr>
            <a:normAutofit/>
          </a:bodyPr>
          <a:lstStyle>
            <a:lvl1pPr marL="0" indent="0">
              <a:buNone/>
              <a:defRPr sz="900" i="1" baseline="0"/>
            </a:lvl1pPr>
          </a:lstStyle>
          <a:p>
            <a:r>
              <a:rPr lang="en-US" dirty="0"/>
              <a:t>Insert Photo</a:t>
            </a:r>
          </a:p>
        </p:txBody>
      </p:sp>
      <p:sp>
        <p:nvSpPr>
          <p:cNvPr id="2" name="Slide Number Placeholder 1"/>
          <p:cNvSpPr>
            <a:spLocks noGrp="1"/>
          </p:cNvSpPr>
          <p:nvPr>
            <p:ph type="sldNum" sz="quarter" idx="16"/>
          </p:nvPr>
        </p:nvSpPr>
        <p:spPr/>
        <p:txBody>
          <a:bodyPr/>
          <a:lstStyle/>
          <a:p>
            <a:fld id="{3DD97BEB-BAEF-0344-9D5C-EC73E478698A}" type="slidenum">
              <a:rPr lang="en-US" smtClean="0"/>
              <a:pPr/>
              <a:t>‹#›</a:t>
            </a:fld>
            <a:endParaRPr lang="en-US"/>
          </a:p>
        </p:txBody>
      </p:sp>
      <p:sp>
        <p:nvSpPr>
          <p:cNvPr id="8" name="Text Placeholder 3"/>
          <p:cNvSpPr>
            <a:spLocks noGrp="1"/>
          </p:cNvSpPr>
          <p:nvPr>
            <p:ph type="body" sz="quarter" idx="17" hasCustomPrompt="1"/>
          </p:nvPr>
        </p:nvSpPr>
        <p:spPr>
          <a:xfrm>
            <a:off x="628650" y="829648"/>
            <a:ext cx="7886700" cy="267632"/>
          </a:xfrm>
        </p:spPr>
        <p:txBody>
          <a:bodyPr>
            <a:noAutofit/>
          </a:bodyPr>
          <a:lstStyle>
            <a:lvl1pPr marL="0" indent="0">
              <a:buNone/>
              <a:defRPr sz="1800" b="1" i="1">
                <a:solidFill>
                  <a:schemeClr val="tx1">
                    <a:lumMod val="50000"/>
                    <a:lumOff val="50000"/>
                  </a:schemeClr>
                </a:solidFill>
              </a:defRPr>
            </a:lvl1pPr>
          </a:lstStyle>
          <a:p>
            <a:pPr lvl="0"/>
            <a:r>
              <a:rPr lang="en-US" dirty="0"/>
              <a:t>Subhead</a:t>
            </a:r>
          </a:p>
        </p:txBody>
      </p:sp>
    </p:spTree>
    <p:extLst>
      <p:ext uri="{BB962C8B-B14F-4D97-AF65-F5344CB8AC3E}">
        <p14:creationId xmlns:p14="http://schemas.microsoft.com/office/powerpoint/2010/main" val="66222444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ullets and Image">
    <p:spTree>
      <p:nvGrpSpPr>
        <p:cNvPr id="1" name=""/>
        <p:cNvGrpSpPr/>
        <p:nvPr/>
      </p:nvGrpSpPr>
      <p:grpSpPr>
        <a:xfrm>
          <a:off x="0" y="0"/>
          <a:ext cx="0" cy="0"/>
          <a:chOff x="0" y="0"/>
          <a:chExt cx="0" cy="0"/>
        </a:xfrm>
      </p:grpSpPr>
      <p:sp>
        <p:nvSpPr>
          <p:cNvPr id="10" name="Title 1"/>
          <p:cNvSpPr>
            <a:spLocks noGrp="1"/>
          </p:cNvSpPr>
          <p:nvPr>
            <p:ph type="title" hasCustomPrompt="1"/>
          </p:nvPr>
        </p:nvSpPr>
        <p:spPr>
          <a:xfrm>
            <a:off x="628650" y="417136"/>
            <a:ext cx="7886700" cy="415002"/>
          </a:xfrm>
        </p:spPr>
        <p:txBody>
          <a:bodyPr/>
          <a:lstStyle/>
          <a:p>
            <a:r>
              <a:rPr lang="en-US" dirty="0"/>
              <a:t>Topic</a:t>
            </a:r>
          </a:p>
        </p:txBody>
      </p:sp>
      <p:sp>
        <p:nvSpPr>
          <p:cNvPr id="13" name="Text Placeholder 13"/>
          <p:cNvSpPr>
            <a:spLocks noGrp="1"/>
          </p:cNvSpPr>
          <p:nvPr>
            <p:ph type="body" sz="quarter" idx="13"/>
          </p:nvPr>
        </p:nvSpPr>
        <p:spPr>
          <a:xfrm>
            <a:off x="628650" y="1369218"/>
            <a:ext cx="4970872" cy="216583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 Placeholder 13"/>
          <p:cNvSpPr>
            <a:spLocks noGrp="1"/>
          </p:cNvSpPr>
          <p:nvPr>
            <p:ph type="body" sz="quarter" idx="14" hasCustomPrompt="1"/>
          </p:nvPr>
        </p:nvSpPr>
        <p:spPr>
          <a:xfrm>
            <a:off x="628650" y="3535051"/>
            <a:ext cx="4970872" cy="678571"/>
          </a:xfrm>
        </p:spPr>
        <p:txBody>
          <a:bodyPr>
            <a:normAutofit/>
          </a:bodyPr>
          <a:lstStyle>
            <a:lvl1pPr marL="0" indent="0">
              <a:buNone/>
              <a:defRPr sz="1500" b="1">
                <a:solidFill>
                  <a:srgbClr val="0066A1"/>
                </a:solidFill>
              </a:defRPr>
            </a:lvl1pPr>
            <a:lvl2pPr>
              <a:defRPr sz="1350"/>
            </a:lvl2pPr>
            <a:lvl3pPr>
              <a:defRPr sz="1350"/>
            </a:lvl3pPr>
            <a:lvl4pPr>
              <a:defRPr sz="1350"/>
            </a:lvl4pPr>
            <a:lvl5pPr>
              <a:defRPr sz="1350"/>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a:t>
            </a:r>
          </a:p>
        </p:txBody>
      </p:sp>
      <p:sp>
        <p:nvSpPr>
          <p:cNvPr id="3" name="Picture Placeholder 2"/>
          <p:cNvSpPr>
            <a:spLocks noGrp="1"/>
          </p:cNvSpPr>
          <p:nvPr>
            <p:ph type="pic" sz="quarter" idx="15" hasCustomPrompt="1"/>
          </p:nvPr>
        </p:nvSpPr>
        <p:spPr>
          <a:xfrm>
            <a:off x="5712643" y="1369219"/>
            <a:ext cx="2802707" cy="2844404"/>
          </a:xfrm>
        </p:spPr>
        <p:txBody>
          <a:bodyPr>
            <a:normAutofit/>
          </a:bodyPr>
          <a:lstStyle>
            <a:lvl1pPr marL="0" indent="0">
              <a:buNone/>
              <a:defRPr sz="900" i="1" baseline="0"/>
            </a:lvl1pPr>
          </a:lstStyle>
          <a:p>
            <a:r>
              <a:rPr lang="en-US" dirty="0"/>
              <a:t>Insert Photo</a:t>
            </a:r>
          </a:p>
        </p:txBody>
      </p:sp>
      <p:sp>
        <p:nvSpPr>
          <p:cNvPr id="2" name="Slide Number Placeholder 1"/>
          <p:cNvSpPr>
            <a:spLocks noGrp="1"/>
          </p:cNvSpPr>
          <p:nvPr>
            <p:ph type="sldNum" sz="quarter" idx="16"/>
          </p:nvPr>
        </p:nvSpPr>
        <p:spPr/>
        <p:txBody>
          <a:bodyPr/>
          <a:lstStyle/>
          <a:p>
            <a:fld id="{3DD97BEB-BAEF-0344-9D5C-EC73E478698A}" type="slidenum">
              <a:rPr lang="en-US" smtClean="0"/>
              <a:pPr/>
              <a:t>‹#›</a:t>
            </a:fld>
            <a:endParaRPr lang="en-US"/>
          </a:p>
        </p:txBody>
      </p:sp>
      <p:sp>
        <p:nvSpPr>
          <p:cNvPr id="8" name="Text Placeholder 3"/>
          <p:cNvSpPr>
            <a:spLocks noGrp="1"/>
          </p:cNvSpPr>
          <p:nvPr>
            <p:ph type="body" sz="quarter" idx="17" hasCustomPrompt="1"/>
          </p:nvPr>
        </p:nvSpPr>
        <p:spPr>
          <a:xfrm>
            <a:off x="628650" y="829648"/>
            <a:ext cx="7886700" cy="267632"/>
          </a:xfrm>
        </p:spPr>
        <p:txBody>
          <a:bodyPr>
            <a:noAutofit/>
          </a:bodyPr>
          <a:lstStyle>
            <a:lvl1pPr marL="0" indent="0">
              <a:buNone/>
              <a:defRPr sz="1800" b="1" i="1">
                <a:solidFill>
                  <a:schemeClr val="tx1">
                    <a:lumMod val="50000"/>
                    <a:lumOff val="50000"/>
                  </a:schemeClr>
                </a:solidFill>
              </a:defRPr>
            </a:lvl1pPr>
          </a:lstStyle>
          <a:p>
            <a:pPr lvl="0"/>
            <a:r>
              <a:rPr lang="en-US" dirty="0"/>
              <a:t>Subhead</a:t>
            </a:r>
          </a:p>
        </p:txBody>
      </p:sp>
    </p:spTree>
    <p:extLst>
      <p:ext uri="{BB962C8B-B14F-4D97-AF65-F5344CB8AC3E}">
        <p14:creationId xmlns:p14="http://schemas.microsoft.com/office/powerpoint/2010/main" val="18101107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resentation Title Slide Opt 1 - Editable">
    <p:spTree>
      <p:nvGrpSpPr>
        <p:cNvPr id="1" name=""/>
        <p:cNvGrpSpPr/>
        <p:nvPr/>
      </p:nvGrpSpPr>
      <p:grpSpPr>
        <a:xfrm>
          <a:off x="0" y="0"/>
          <a:ext cx="0" cy="0"/>
          <a:chOff x="0" y="0"/>
          <a:chExt cx="0" cy="0"/>
        </a:xfrm>
      </p:grpSpPr>
      <p:pic>
        <p:nvPicPr>
          <p:cNvPr id="55" name="Picture 5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0" name="Slide Number Placeholder 9"/>
          <p:cNvSpPr>
            <a:spLocks noGrp="1"/>
          </p:cNvSpPr>
          <p:nvPr>
            <p:ph type="sldNum" sz="quarter" idx="18"/>
          </p:nvPr>
        </p:nvSpPr>
        <p:spPr/>
        <p:txBody>
          <a:bodyPr/>
          <a:lstStyle>
            <a:lvl1pPr>
              <a:defRPr>
                <a:solidFill>
                  <a:srgbClr val="0066A1"/>
                </a:solidFill>
              </a:defRPr>
            </a:lvl1pPr>
          </a:lstStyle>
          <a:p>
            <a:fld id="{3DD97BEB-BAEF-0344-9D5C-EC73E478698A}" type="slidenum">
              <a:rPr lang="en-US" smtClean="0"/>
              <a:pPr/>
              <a:t>‹#›</a:t>
            </a:fld>
            <a:endParaRPr lang="en-US"/>
          </a:p>
        </p:txBody>
      </p:sp>
      <p:sp>
        <p:nvSpPr>
          <p:cNvPr id="20" name="Picture Placeholder 49"/>
          <p:cNvSpPr>
            <a:spLocks noGrp="1"/>
          </p:cNvSpPr>
          <p:nvPr>
            <p:ph type="pic" sz="quarter" idx="13" hasCustomPrompt="1"/>
          </p:nvPr>
        </p:nvSpPr>
        <p:spPr>
          <a:xfrm>
            <a:off x="0" y="652552"/>
            <a:ext cx="1828800" cy="1828800"/>
          </a:xfrm>
          <a:blipFill>
            <a:blip r:embed="rId3"/>
            <a:stretch>
              <a:fillRect/>
            </a:stretch>
          </a:blipFill>
        </p:spPr>
        <p:txBody>
          <a:bodyPr anchor="ctr">
            <a:normAutofit/>
          </a:bodyPr>
          <a:lstStyle>
            <a:lvl1pPr marL="0" indent="0" algn="ctr">
              <a:buNone/>
              <a:defRPr sz="2800" baseline="0">
                <a:ln w="3175">
                  <a:noFill/>
                </a:ln>
                <a:solidFill>
                  <a:schemeClr val="bg1"/>
                </a:solidFill>
                <a:effectLst>
                  <a:outerShdw blurRad="38100" dist="38100" dir="2700000" algn="tl">
                    <a:srgbClr val="000000">
                      <a:alpha val="43137"/>
                    </a:srgbClr>
                  </a:outerShdw>
                </a:effectLst>
              </a:defRPr>
            </a:lvl1pPr>
          </a:lstStyle>
          <a:p>
            <a:r>
              <a:rPr lang="en-US" dirty="0"/>
              <a:t>INSERT</a:t>
            </a:r>
            <a:br>
              <a:rPr lang="en-US" dirty="0"/>
            </a:br>
            <a:r>
              <a:rPr lang="en-US" dirty="0"/>
              <a:t> IMAGE </a:t>
            </a:r>
          </a:p>
        </p:txBody>
      </p:sp>
      <p:sp>
        <p:nvSpPr>
          <p:cNvPr id="21" name="Picture Placeholder 49"/>
          <p:cNvSpPr>
            <a:spLocks noGrp="1"/>
          </p:cNvSpPr>
          <p:nvPr>
            <p:ph type="pic" sz="quarter" idx="14" hasCustomPrompt="1"/>
          </p:nvPr>
        </p:nvSpPr>
        <p:spPr>
          <a:xfrm>
            <a:off x="1828800" y="652552"/>
            <a:ext cx="1828800" cy="1828800"/>
          </a:xfrm>
          <a:blipFill>
            <a:blip r:embed="rId4"/>
            <a:stretch>
              <a:fillRect/>
            </a:stretch>
          </a:blipFill>
        </p:spPr>
        <p:txBody>
          <a:bodyPr anchor="ctr">
            <a:normAutofit/>
          </a:bodyPr>
          <a:lstStyle>
            <a:lvl1pPr marL="0" marR="0" indent="0" algn="ctr" defTabSz="914400" rtl="0" eaLnBrk="1" fontAlgn="auto" latinLnBrk="0" hangingPunct="1">
              <a:lnSpc>
                <a:spcPct val="90000"/>
              </a:lnSpc>
              <a:spcBef>
                <a:spcPts val="1000"/>
              </a:spcBef>
              <a:spcAft>
                <a:spcPts val="0"/>
              </a:spcAft>
              <a:buClr>
                <a:srgbClr val="0066A1"/>
              </a:buClr>
              <a:buSzTx/>
              <a:buFont typeface="LucidaGrande" charset="0"/>
              <a:buNone/>
              <a:tabLst/>
              <a:defRPr sz="2800" baseline="0">
                <a:ln w="3175">
                  <a:noFill/>
                </a:ln>
                <a:solidFill>
                  <a:schemeClr val="bg1"/>
                </a:solidFill>
                <a:effectLst>
                  <a:outerShdw blurRad="38100" dist="38100" dir="2700000" algn="tl">
                    <a:srgbClr val="000000">
                      <a:alpha val="43137"/>
                    </a:srgbClr>
                  </a:outerShdw>
                </a:effectLst>
              </a:defRPr>
            </a:lvl1pPr>
          </a:lstStyle>
          <a:p>
            <a:r>
              <a:rPr lang="en-US" dirty="0"/>
              <a:t> INSERT</a:t>
            </a:r>
            <a:br>
              <a:rPr lang="en-US" dirty="0"/>
            </a:br>
            <a:r>
              <a:rPr lang="en-US" dirty="0"/>
              <a:t> IMAGE </a:t>
            </a:r>
          </a:p>
        </p:txBody>
      </p:sp>
      <p:sp>
        <p:nvSpPr>
          <p:cNvPr id="22" name="Picture Placeholder 49"/>
          <p:cNvSpPr>
            <a:spLocks noGrp="1"/>
          </p:cNvSpPr>
          <p:nvPr>
            <p:ph type="pic" sz="quarter" idx="15" hasCustomPrompt="1"/>
          </p:nvPr>
        </p:nvSpPr>
        <p:spPr>
          <a:xfrm>
            <a:off x="3657600" y="652552"/>
            <a:ext cx="1828800" cy="1828800"/>
          </a:xfrm>
          <a:blipFill>
            <a:blip r:embed="rId5"/>
            <a:stretch>
              <a:fillRect/>
            </a:stretch>
          </a:blipFill>
        </p:spPr>
        <p:txBody>
          <a:bodyPr anchor="ctr">
            <a:normAutofit/>
          </a:bodyPr>
          <a:lstStyle>
            <a:lvl1pPr marL="0" marR="0" indent="0" algn="ctr" defTabSz="914400" rtl="0" eaLnBrk="1" fontAlgn="auto" latinLnBrk="0" hangingPunct="1">
              <a:lnSpc>
                <a:spcPct val="90000"/>
              </a:lnSpc>
              <a:spcBef>
                <a:spcPts val="1000"/>
              </a:spcBef>
              <a:spcAft>
                <a:spcPts val="0"/>
              </a:spcAft>
              <a:buClr>
                <a:srgbClr val="0066A1"/>
              </a:buClr>
              <a:buSzTx/>
              <a:buFont typeface="LucidaGrande" charset="0"/>
              <a:buNone/>
              <a:tabLst/>
              <a:defRPr sz="2800" baseline="0">
                <a:ln w="3175">
                  <a:noFill/>
                </a:ln>
                <a:solidFill>
                  <a:schemeClr val="bg1"/>
                </a:solidFill>
                <a:effectLst>
                  <a:outerShdw blurRad="38100" dist="38100" dir="2700000" algn="tl">
                    <a:srgbClr val="000000">
                      <a:alpha val="43137"/>
                    </a:srgbClr>
                  </a:outerShdw>
                </a:effectLst>
              </a:defRPr>
            </a:lvl1pPr>
          </a:lstStyle>
          <a:p>
            <a:r>
              <a:rPr lang="en-US" dirty="0"/>
              <a:t> INSERT</a:t>
            </a:r>
            <a:br>
              <a:rPr lang="en-US" dirty="0"/>
            </a:br>
            <a:r>
              <a:rPr lang="en-US" dirty="0"/>
              <a:t> IMAGE  </a:t>
            </a:r>
          </a:p>
        </p:txBody>
      </p:sp>
      <p:sp>
        <p:nvSpPr>
          <p:cNvPr id="23" name="Picture Placeholder 49"/>
          <p:cNvSpPr>
            <a:spLocks noGrp="1"/>
          </p:cNvSpPr>
          <p:nvPr>
            <p:ph type="pic" sz="quarter" idx="16" hasCustomPrompt="1"/>
          </p:nvPr>
        </p:nvSpPr>
        <p:spPr>
          <a:xfrm>
            <a:off x="5486400" y="652552"/>
            <a:ext cx="1828800" cy="1828800"/>
          </a:xfrm>
          <a:blipFill>
            <a:blip r:embed="rId6"/>
            <a:stretch>
              <a:fillRect/>
            </a:stretch>
          </a:blipFill>
        </p:spPr>
        <p:txBody>
          <a:bodyPr anchor="ctr">
            <a:normAutofit/>
          </a:bodyPr>
          <a:lstStyle>
            <a:lvl1pPr marL="0" marR="0" indent="0" algn="ctr" defTabSz="914400" rtl="0" eaLnBrk="1" fontAlgn="auto" latinLnBrk="0" hangingPunct="1">
              <a:lnSpc>
                <a:spcPct val="90000"/>
              </a:lnSpc>
              <a:spcBef>
                <a:spcPts val="1000"/>
              </a:spcBef>
              <a:spcAft>
                <a:spcPts val="0"/>
              </a:spcAft>
              <a:buClr>
                <a:srgbClr val="0066A1"/>
              </a:buClr>
              <a:buSzTx/>
              <a:buFont typeface="LucidaGrande" charset="0"/>
              <a:buNone/>
              <a:tabLst/>
              <a:defRPr sz="2800" baseline="0">
                <a:ln w="3175">
                  <a:noFill/>
                </a:ln>
                <a:solidFill>
                  <a:schemeClr val="bg1"/>
                </a:solidFill>
                <a:effectLst>
                  <a:outerShdw blurRad="38100" dist="38100" dir="2700000" algn="tl">
                    <a:srgbClr val="000000">
                      <a:alpha val="43137"/>
                    </a:srgbClr>
                  </a:outerShdw>
                </a:effectLst>
              </a:defRPr>
            </a:lvl1pPr>
          </a:lstStyle>
          <a:p>
            <a:r>
              <a:rPr lang="en-US" dirty="0"/>
              <a:t>  INSERT</a:t>
            </a:r>
            <a:br>
              <a:rPr lang="en-US" dirty="0"/>
            </a:br>
            <a:r>
              <a:rPr lang="en-US" dirty="0"/>
              <a:t> IMAGE </a:t>
            </a:r>
          </a:p>
        </p:txBody>
      </p:sp>
      <p:sp>
        <p:nvSpPr>
          <p:cNvPr id="24" name="Picture Placeholder 49"/>
          <p:cNvSpPr>
            <a:spLocks noGrp="1"/>
          </p:cNvSpPr>
          <p:nvPr>
            <p:ph type="pic" sz="quarter" idx="17" hasCustomPrompt="1"/>
          </p:nvPr>
        </p:nvSpPr>
        <p:spPr>
          <a:xfrm>
            <a:off x="7315200" y="652552"/>
            <a:ext cx="1828800" cy="1828800"/>
          </a:xfrm>
          <a:blipFill>
            <a:blip r:embed="rId7"/>
            <a:stretch>
              <a:fillRect/>
            </a:stretch>
          </a:blipFill>
        </p:spPr>
        <p:txBody>
          <a:bodyPr anchor="ctr">
            <a:normAutofit/>
          </a:bodyPr>
          <a:lstStyle>
            <a:lvl1pPr marL="0" indent="0" algn="ctr">
              <a:buNone/>
              <a:defRPr sz="2800" baseline="0">
                <a:ln w="3175">
                  <a:noFill/>
                </a:ln>
                <a:solidFill>
                  <a:schemeClr val="bg1"/>
                </a:solidFill>
                <a:effectLst>
                  <a:outerShdw blurRad="38100" dist="38100" dir="2700000" algn="tl">
                    <a:srgbClr val="000000">
                      <a:alpha val="43137"/>
                    </a:srgbClr>
                  </a:outerShdw>
                </a:effectLst>
              </a:defRPr>
            </a:lvl1pPr>
          </a:lstStyle>
          <a:p>
            <a:r>
              <a:rPr lang="en-US" dirty="0"/>
              <a:t> INSERT</a:t>
            </a:r>
            <a:br>
              <a:rPr lang="en-US" dirty="0"/>
            </a:br>
            <a:r>
              <a:rPr lang="en-US" dirty="0"/>
              <a:t> IMAGE</a:t>
            </a:r>
          </a:p>
        </p:txBody>
      </p:sp>
      <p:sp>
        <p:nvSpPr>
          <p:cNvPr id="25" name="Title 1"/>
          <p:cNvSpPr>
            <a:spLocks noGrp="1"/>
          </p:cNvSpPr>
          <p:nvPr>
            <p:ph type="ctrTitle" hasCustomPrompt="1"/>
          </p:nvPr>
        </p:nvSpPr>
        <p:spPr>
          <a:xfrm>
            <a:off x="685800" y="3138060"/>
            <a:ext cx="7772400" cy="522983"/>
          </a:xfrm>
        </p:spPr>
        <p:txBody>
          <a:bodyPr anchor="b">
            <a:normAutofit/>
          </a:bodyPr>
          <a:lstStyle>
            <a:lvl1pPr algn="l">
              <a:defRPr sz="3300" i="0">
                <a:solidFill>
                  <a:srgbClr val="0066A1"/>
                </a:solidFill>
              </a:defRPr>
            </a:lvl1pPr>
          </a:lstStyle>
          <a:p>
            <a:r>
              <a:rPr lang="en-US" dirty="0"/>
              <a:t>Presentation Title</a:t>
            </a:r>
          </a:p>
        </p:txBody>
      </p:sp>
      <p:sp>
        <p:nvSpPr>
          <p:cNvPr id="26" name="Subtitle 2"/>
          <p:cNvSpPr>
            <a:spLocks noGrp="1"/>
          </p:cNvSpPr>
          <p:nvPr>
            <p:ph type="subTitle" idx="1" hasCustomPrompt="1"/>
          </p:nvPr>
        </p:nvSpPr>
        <p:spPr>
          <a:xfrm>
            <a:off x="685800" y="3730100"/>
            <a:ext cx="7772400" cy="956810"/>
          </a:xfrm>
        </p:spPr>
        <p:txBody>
          <a:bodyPr>
            <a:normAutofit/>
          </a:bodyPr>
          <a:lstStyle>
            <a:lvl1pPr marL="0" indent="0" algn="l">
              <a:buNone/>
              <a:defRPr sz="2100" b="1" i="1">
                <a:solidFill>
                  <a:schemeClr val="tx1">
                    <a:lumMod val="50000"/>
                    <a:lumOff val="50000"/>
                  </a:schemeClr>
                </a:solidFill>
                <a:latin typeface="Calibri" charset="0"/>
                <a:ea typeface="Calibri" charset="0"/>
                <a:cs typeface="Calibri"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Subhead</a:t>
            </a:r>
          </a:p>
        </p:txBody>
      </p:sp>
      <p:pic>
        <p:nvPicPr>
          <p:cNvPr id="14" name="Picture 13">
            <a:extLst>
              <a:ext uri="{FF2B5EF4-FFF2-40B4-BE49-F238E27FC236}">
                <a16:creationId xmlns:a16="http://schemas.microsoft.com/office/drawing/2014/main" id="{558B1C9B-6FB7-5C45-8CDC-E3ED2B72F256}"/>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7613960" y="4131398"/>
            <a:ext cx="1221339" cy="681678"/>
          </a:xfrm>
          <a:prstGeom prst="rect">
            <a:avLst/>
          </a:prstGeom>
        </p:spPr>
      </p:pic>
      <p:sp>
        <p:nvSpPr>
          <p:cNvPr id="17" name="TextBox 16">
            <a:extLst>
              <a:ext uri="{FF2B5EF4-FFF2-40B4-BE49-F238E27FC236}">
                <a16:creationId xmlns:a16="http://schemas.microsoft.com/office/drawing/2014/main" id="{0BD764F4-5BAE-324B-80B5-FDAEFED99D34}"/>
              </a:ext>
            </a:extLst>
          </p:cNvPr>
          <p:cNvSpPr txBox="1"/>
          <p:nvPr userDrawn="1"/>
        </p:nvSpPr>
        <p:spPr>
          <a:xfrm>
            <a:off x="685392" y="4654044"/>
            <a:ext cx="662361" cy="261610"/>
          </a:xfrm>
          <a:prstGeom prst="rect">
            <a:avLst/>
          </a:prstGeom>
          <a:noFill/>
        </p:spPr>
        <p:txBody>
          <a:bodyPr wrap="none" rtlCol="0">
            <a:spAutoFit/>
          </a:bodyPr>
          <a:lstStyle/>
          <a:p>
            <a:r>
              <a:rPr lang="en-US" sz="1100" b="1" dirty="0" err="1">
                <a:solidFill>
                  <a:srgbClr val="0066A1"/>
                </a:solidFill>
                <a:latin typeface="Calibri" panose="020F0502020204030204" pitchFamily="34" charset="0"/>
                <a:cs typeface="Calibri" panose="020F0502020204030204" pitchFamily="34" charset="0"/>
              </a:rPr>
              <a:t>ieee.org</a:t>
            </a:r>
            <a:endParaRPr lang="en-US" sz="1100" b="1" dirty="0">
              <a:solidFill>
                <a:srgbClr val="0066A1"/>
              </a:solidFill>
              <a:latin typeface="Calibri" panose="020F0502020204030204" pitchFamily="34" charset="0"/>
              <a:cs typeface="Calibri" panose="020F0502020204030204" pitchFamily="34" charset="0"/>
            </a:endParaRPr>
          </a:p>
        </p:txBody>
      </p:sp>
      <p:pic>
        <p:nvPicPr>
          <p:cNvPr id="18" name="Picture 17" descr="A picture containing dark&#10;&#10;Description automatically generated">
            <a:extLst>
              <a:ext uri="{FF2B5EF4-FFF2-40B4-BE49-F238E27FC236}">
                <a16:creationId xmlns:a16="http://schemas.microsoft.com/office/drawing/2014/main" id="{E92756BF-AA0C-A844-AB5F-A73B94A12DD2}"/>
              </a:ext>
            </a:extLst>
          </p:cNvPr>
          <p:cNvPicPr>
            <a:picLocks noChangeAspect="1"/>
          </p:cNvPicPr>
          <p:nvPr userDrawn="1"/>
        </p:nvPicPr>
        <p:blipFill>
          <a:blip r:embed="rId9"/>
          <a:stretch>
            <a:fillRect/>
          </a:stretch>
        </p:blipFill>
        <p:spPr>
          <a:xfrm>
            <a:off x="-346079" y="-369775"/>
            <a:ext cx="9836157" cy="1321654"/>
          </a:xfrm>
          <a:prstGeom prst="rect">
            <a:avLst/>
          </a:prstGeom>
        </p:spPr>
      </p:pic>
      <p:pic>
        <p:nvPicPr>
          <p:cNvPr id="19" name="Picture 18" descr="A picture containing dark&#10;&#10;Description automatically generated">
            <a:extLst>
              <a:ext uri="{FF2B5EF4-FFF2-40B4-BE49-F238E27FC236}">
                <a16:creationId xmlns:a16="http://schemas.microsoft.com/office/drawing/2014/main" id="{1100046A-11F2-5A43-A9A3-75FE29DA5580}"/>
              </a:ext>
            </a:extLst>
          </p:cNvPr>
          <p:cNvPicPr>
            <a:picLocks noChangeAspect="1"/>
          </p:cNvPicPr>
          <p:nvPr userDrawn="1"/>
        </p:nvPicPr>
        <p:blipFill>
          <a:blip r:embed="rId9"/>
          <a:stretch>
            <a:fillRect/>
          </a:stretch>
        </p:blipFill>
        <p:spPr>
          <a:xfrm rot="10800000">
            <a:off x="-351904" y="4179832"/>
            <a:ext cx="9836157" cy="1321654"/>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esentation Title Slide Opt 2 - Fixed">
    <p:spTree>
      <p:nvGrpSpPr>
        <p:cNvPr id="1" name=""/>
        <p:cNvGrpSpPr/>
        <p:nvPr/>
      </p:nvGrpSpPr>
      <p:grpSpPr>
        <a:xfrm>
          <a:off x="0" y="0"/>
          <a:ext cx="0" cy="0"/>
          <a:chOff x="0" y="0"/>
          <a:chExt cx="0" cy="0"/>
        </a:xfrm>
      </p:grpSpPr>
      <p:pic>
        <p:nvPicPr>
          <p:cNvPr id="28" name="Picture 27"/>
          <p:cNvPicPr>
            <a:picLocks noChangeAspect="1"/>
          </p:cNvPicPr>
          <p:nvPr userDrawn="1"/>
        </p:nvPicPr>
        <p:blipFill rotWithShape="1">
          <a:blip r:embed="rId2">
            <a:alphaModFix amt="50000"/>
            <a:extLst>
              <a:ext uri="{28A0092B-C50C-407E-A947-70E740481C1C}">
                <a14:useLocalDpi xmlns:a14="http://schemas.microsoft.com/office/drawing/2010/main" val="0"/>
              </a:ext>
            </a:extLst>
          </a:blip>
          <a:srcRect l="10601" t="25000"/>
          <a:stretch/>
        </p:blipFill>
        <p:spPr>
          <a:xfrm rot="10800000" flipH="1">
            <a:off x="-2794" y="-3"/>
            <a:ext cx="9146794" cy="5143501"/>
          </a:xfrm>
          <a:prstGeom prst="rect">
            <a:avLst/>
          </a:prstGeom>
        </p:spPr>
      </p:pic>
      <p:sp>
        <p:nvSpPr>
          <p:cNvPr id="2" name="Title 1"/>
          <p:cNvSpPr>
            <a:spLocks noGrp="1"/>
          </p:cNvSpPr>
          <p:nvPr>
            <p:ph type="title" hasCustomPrompt="1"/>
          </p:nvPr>
        </p:nvSpPr>
        <p:spPr>
          <a:xfrm>
            <a:off x="623888" y="2447123"/>
            <a:ext cx="7886700" cy="620819"/>
          </a:xfrm>
        </p:spPr>
        <p:txBody>
          <a:bodyPr anchor="b">
            <a:normAutofit/>
          </a:bodyPr>
          <a:lstStyle>
            <a:lvl1pPr>
              <a:defRPr sz="3300" i="0" baseline="0"/>
            </a:lvl1pPr>
          </a:lstStyle>
          <a:p>
            <a:r>
              <a:rPr lang="en-US" dirty="0"/>
              <a:t>Presentation Title</a:t>
            </a:r>
          </a:p>
        </p:txBody>
      </p:sp>
      <p:sp>
        <p:nvSpPr>
          <p:cNvPr id="3" name="Text Placeholder 2"/>
          <p:cNvSpPr>
            <a:spLocks noGrp="1"/>
          </p:cNvSpPr>
          <p:nvPr>
            <p:ph type="body" idx="1" hasCustomPrompt="1"/>
          </p:nvPr>
        </p:nvSpPr>
        <p:spPr>
          <a:xfrm>
            <a:off x="623888" y="3088183"/>
            <a:ext cx="7886700" cy="504338"/>
          </a:xfrm>
        </p:spPr>
        <p:txBody>
          <a:bodyPr>
            <a:normAutofit/>
          </a:bodyPr>
          <a:lstStyle>
            <a:lvl1pPr marL="0" indent="0">
              <a:buNone/>
              <a:defRPr sz="2100" b="1" i="1">
                <a:solidFill>
                  <a:schemeClr val="tx1">
                    <a:lumMod val="50000"/>
                    <a:lumOff val="50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Subhead</a:t>
            </a:r>
          </a:p>
        </p:txBody>
      </p:sp>
      <p:sp>
        <p:nvSpPr>
          <p:cNvPr id="7" name="Slide Number Placeholder 6"/>
          <p:cNvSpPr>
            <a:spLocks noGrp="1"/>
          </p:cNvSpPr>
          <p:nvPr>
            <p:ph type="sldNum" sz="quarter" idx="14"/>
          </p:nvPr>
        </p:nvSpPr>
        <p:spPr/>
        <p:txBody>
          <a:bodyPr/>
          <a:lstStyle>
            <a:lvl1pPr>
              <a:defRPr>
                <a:solidFill>
                  <a:srgbClr val="0066A1"/>
                </a:solidFill>
              </a:defRPr>
            </a:lvl1pPr>
          </a:lstStyle>
          <a:p>
            <a:fld id="{3DD97BEB-BAEF-0344-9D5C-EC73E478698A}" type="slidenum">
              <a:rPr lang="en-US" smtClean="0"/>
              <a:pPr/>
              <a:t>‹#›</a:t>
            </a:fld>
            <a:endParaRPr lang="en-US"/>
          </a:p>
        </p:txBody>
      </p:sp>
      <p:pic>
        <p:nvPicPr>
          <p:cNvPr id="14" name="Picture 13">
            <a:extLst>
              <a:ext uri="{FF2B5EF4-FFF2-40B4-BE49-F238E27FC236}">
                <a16:creationId xmlns:a16="http://schemas.microsoft.com/office/drawing/2014/main" id="{84B4CB9E-60DF-3748-9391-48F5E0164AF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089694" y="4502874"/>
            <a:ext cx="851311" cy="248583"/>
          </a:xfrm>
          <a:prstGeom prst="rect">
            <a:avLst/>
          </a:prstGeom>
        </p:spPr>
      </p:pic>
      <p:pic>
        <p:nvPicPr>
          <p:cNvPr id="23" name="Picture 22" descr="A person holding a tablet&#10;&#10;Description automatically generated with medium confidence">
            <a:extLst>
              <a:ext uri="{FF2B5EF4-FFF2-40B4-BE49-F238E27FC236}">
                <a16:creationId xmlns:a16="http://schemas.microsoft.com/office/drawing/2014/main" id="{F28F7240-542E-E14E-B105-DD9957779C0A}"/>
              </a:ext>
            </a:extLst>
          </p:cNvPr>
          <p:cNvPicPr>
            <a:picLocks noChangeAspect="1"/>
          </p:cNvPicPr>
          <p:nvPr userDrawn="1"/>
        </p:nvPicPr>
        <p:blipFill>
          <a:blip r:embed="rId4"/>
          <a:stretch>
            <a:fillRect/>
          </a:stretch>
        </p:blipFill>
        <p:spPr>
          <a:xfrm>
            <a:off x="6772123" y="891468"/>
            <a:ext cx="1151164" cy="1151164"/>
          </a:xfrm>
          <a:prstGeom prst="ellipse">
            <a:avLst/>
          </a:prstGeom>
          <a:ln w="19050">
            <a:solidFill>
              <a:schemeClr val="bg1"/>
            </a:solidFill>
          </a:ln>
        </p:spPr>
      </p:pic>
      <p:pic>
        <p:nvPicPr>
          <p:cNvPr id="24" name="Picture 23" descr="A picture containing person, indoor&#10;&#10;Description automatically generated">
            <a:extLst>
              <a:ext uri="{FF2B5EF4-FFF2-40B4-BE49-F238E27FC236}">
                <a16:creationId xmlns:a16="http://schemas.microsoft.com/office/drawing/2014/main" id="{9F688BAC-4973-5A42-9901-27588A73DB71}"/>
              </a:ext>
            </a:extLst>
          </p:cNvPr>
          <p:cNvPicPr>
            <a:picLocks noChangeAspect="1"/>
          </p:cNvPicPr>
          <p:nvPr userDrawn="1"/>
        </p:nvPicPr>
        <p:blipFill>
          <a:blip r:embed="rId5"/>
          <a:stretch>
            <a:fillRect/>
          </a:stretch>
        </p:blipFill>
        <p:spPr>
          <a:xfrm>
            <a:off x="7966177" y="454131"/>
            <a:ext cx="749808" cy="749808"/>
          </a:xfrm>
          <a:prstGeom prst="ellipse">
            <a:avLst/>
          </a:prstGeom>
          <a:ln w="19050">
            <a:solidFill>
              <a:schemeClr val="bg1"/>
            </a:solidFill>
          </a:ln>
        </p:spPr>
      </p:pic>
      <p:pic>
        <p:nvPicPr>
          <p:cNvPr id="25" name="Picture 24" descr="A picture containing grass, sky, outdoor, day&#10;&#10;Description automatically generated">
            <a:extLst>
              <a:ext uri="{FF2B5EF4-FFF2-40B4-BE49-F238E27FC236}">
                <a16:creationId xmlns:a16="http://schemas.microsoft.com/office/drawing/2014/main" id="{3F934D9D-F3DB-9D42-88D0-0DF5187277B8}"/>
              </a:ext>
            </a:extLst>
          </p:cNvPr>
          <p:cNvPicPr>
            <a:picLocks noChangeAspect="1"/>
          </p:cNvPicPr>
          <p:nvPr userDrawn="1"/>
        </p:nvPicPr>
        <p:blipFill>
          <a:blip r:embed="rId6"/>
          <a:stretch>
            <a:fillRect/>
          </a:stretch>
        </p:blipFill>
        <p:spPr>
          <a:xfrm>
            <a:off x="7572952" y="2174020"/>
            <a:ext cx="1724396" cy="1724396"/>
          </a:xfrm>
          <a:prstGeom prst="ellipse">
            <a:avLst/>
          </a:prstGeom>
          <a:ln w="19050">
            <a:solidFill>
              <a:schemeClr val="bg1"/>
            </a:solidFill>
          </a:ln>
        </p:spPr>
      </p:pic>
      <p:sp>
        <p:nvSpPr>
          <p:cNvPr id="26" name="TextBox 25">
            <a:extLst>
              <a:ext uri="{FF2B5EF4-FFF2-40B4-BE49-F238E27FC236}">
                <a16:creationId xmlns:a16="http://schemas.microsoft.com/office/drawing/2014/main" id="{DB24A2CA-3767-394F-80C8-B17C68C46AAF}"/>
              </a:ext>
            </a:extLst>
          </p:cNvPr>
          <p:cNvSpPr txBox="1"/>
          <p:nvPr userDrawn="1"/>
        </p:nvSpPr>
        <p:spPr>
          <a:xfrm>
            <a:off x="617449" y="4654043"/>
            <a:ext cx="662361" cy="261610"/>
          </a:xfrm>
          <a:prstGeom prst="rect">
            <a:avLst/>
          </a:prstGeom>
          <a:noFill/>
        </p:spPr>
        <p:txBody>
          <a:bodyPr wrap="none" rtlCol="0">
            <a:spAutoFit/>
          </a:bodyPr>
          <a:lstStyle/>
          <a:p>
            <a:r>
              <a:rPr lang="en-US" sz="1100" b="1" dirty="0" err="1">
                <a:solidFill>
                  <a:srgbClr val="0066A1"/>
                </a:solidFill>
                <a:latin typeface="Calibri" panose="020F0502020204030204" pitchFamily="34" charset="0"/>
                <a:cs typeface="Calibri" panose="020F0502020204030204" pitchFamily="34" charset="0"/>
              </a:rPr>
              <a:t>ieee.org</a:t>
            </a:r>
            <a:endParaRPr lang="en-US" sz="1100" b="1" dirty="0">
              <a:solidFill>
                <a:srgbClr val="0066A1"/>
              </a:solidFill>
              <a:latin typeface="Calibri" panose="020F0502020204030204" pitchFamily="34" charset="0"/>
              <a:cs typeface="Calibri" panose="020F0502020204030204" pitchFamily="34" charset="0"/>
            </a:endParaRPr>
          </a:p>
        </p:txBody>
      </p:sp>
      <p:pic>
        <p:nvPicPr>
          <p:cNvPr id="17" name="Picture 16" descr="A picture containing dark&#10;&#10;Description automatically generated">
            <a:extLst>
              <a:ext uri="{FF2B5EF4-FFF2-40B4-BE49-F238E27FC236}">
                <a16:creationId xmlns:a16="http://schemas.microsoft.com/office/drawing/2014/main" id="{EAE57FF4-84AD-DC49-8207-03DF3C42299B}"/>
              </a:ext>
            </a:extLst>
          </p:cNvPr>
          <p:cNvPicPr>
            <a:picLocks noChangeAspect="1"/>
          </p:cNvPicPr>
          <p:nvPr userDrawn="1"/>
        </p:nvPicPr>
        <p:blipFill>
          <a:blip r:embed="rId7"/>
          <a:stretch>
            <a:fillRect/>
          </a:stretch>
        </p:blipFill>
        <p:spPr>
          <a:xfrm>
            <a:off x="-346079" y="-369775"/>
            <a:ext cx="9836157" cy="1321654"/>
          </a:xfrm>
          <a:prstGeom prst="rect">
            <a:avLst/>
          </a:prstGeom>
        </p:spPr>
      </p:pic>
      <p:pic>
        <p:nvPicPr>
          <p:cNvPr id="18" name="Picture 17" descr="A picture containing dark&#10;&#10;Description automatically generated">
            <a:extLst>
              <a:ext uri="{FF2B5EF4-FFF2-40B4-BE49-F238E27FC236}">
                <a16:creationId xmlns:a16="http://schemas.microsoft.com/office/drawing/2014/main" id="{604F84A5-01ED-3B41-9991-35DC50287C81}"/>
              </a:ext>
            </a:extLst>
          </p:cNvPr>
          <p:cNvPicPr>
            <a:picLocks noChangeAspect="1"/>
          </p:cNvPicPr>
          <p:nvPr userDrawn="1"/>
        </p:nvPicPr>
        <p:blipFill>
          <a:blip r:embed="rId7"/>
          <a:stretch>
            <a:fillRect/>
          </a:stretch>
        </p:blipFill>
        <p:spPr>
          <a:xfrm rot="10800000">
            <a:off x="-351904" y="4179832"/>
            <a:ext cx="9836157" cy="1321654"/>
          </a:xfrm>
          <a:prstGeom prst="rect">
            <a:avLst/>
          </a:prstGeom>
        </p:spPr>
      </p:pic>
      <p:pic>
        <p:nvPicPr>
          <p:cNvPr id="5" name="Picture 4" descr="A picture containing sky, outdoor, person, person&#10;&#10;Description automatically generated">
            <a:extLst>
              <a:ext uri="{FF2B5EF4-FFF2-40B4-BE49-F238E27FC236}">
                <a16:creationId xmlns:a16="http://schemas.microsoft.com/office/drawing/2014/main" id="{78B8FBFC-8382-4E4F-9A24-D2782D5F80A4}"/>
              </a:ext>
            </a:extLst>
          </p:cNvPr>
          <p:cNvPicPr>
            <a:picLocks noChangeAspect="1"/>
          </p:cNvPicPr>
          <p:nvPr userDrawn="1"/>
        </p:nvPicPr>
        <p:blipFill>
          <a:blip r:embed="rId8"/>
          <a:stretch>
            <a:fillRect/>
          </a:stretch>
        </p:blipFill>
        <p:spPr>
          <a:xfrm>
            <a:off x="-476314" y="-443433"/>
            <a:ext cx="2706624" cy="2706624"/>
          </a:xfrm>
          <a:prstGeom prst="ellipse">
            <a:avLst/>
          </a:prstGeom>
          <a:ln w="19050">
            <a:solidFill>
              <a:schemeClr val="bg1"/>
            </a:solidFill>
          </a:ln>
        </p:spPr>
      </p:pic>
    </p:spTree>
    <p:extLst>
      <p:ext uri="{BB962C8B-B14F-4D97-AF65-F5344CB8AC3E}">
        <p14:creationId xmlns:p14="http://schemas.microsoft.com/office/powerpoint/2010/main" val="1424934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resentation Title Slide Opt 2 - Editable">
    <p:spTree>
      <p:nvGrpSpPr>
        <p:cNvPr id="1" name=""/>
        <p:cNvGrpSpPr/>
        <p:nvPr/>
      </p:nvGrpSpPr>
      <p:grpSpPr>
        <a:xfrm>
          <a:off x="0" y="0"/>
          <a:ext cx="0" cy="0"/>
          <a:chOff x="0" y="0"/>
          <a:chExt cx="0" cy="0"/>
        </a:xfrm>
      </p:grpSpPr>
      <p:pic>
        <p:nvPicPr>
          <p:cNvPr id="28" name="Picture 27"/>
          <p:cNvPicPr>
            <a:picLocks noChangeAspect="1"/>
          </p:cNvPicPr>
          <p:nvPr userDrawn="1"/>
        </p:nvPicPr>
        <p:blipFill rotWithShape="1">
          <a:blip r:embed="rId2">
            <a:alphaModFix amt="50000"/>
            <a:extLst>
              <a:ext uri="{28A0092B-C50C-407E-A947-70E740481C1C}">
                <a14:useLocalDpi xmlns:a14="http://schemas.microsoft.com/office/drawing/2010/main" val="0"/>
              </a:ext>
            </a:extLst>
          </a:blip>
          <a:srcRect l="10601" t="25000"/>
          <a:stretch/>
        </p:blipFill>
        <p:spPr>
          <a:xfrm rot="10800000" flipH="1">
            <a:off x="-2794" y="-3"/>
            <a:ext cx="9146794" cy="5143501"/>
          </a:xfrm>
          <a:prstGeom prst="rect">
            <a:avLst/>
          </a:prstGeom>
        </p:spPr>
      </p:pic>
      <p:sp>
        <p:nvSpPr>
          <p:cNvPr id="2" name="Title 1"/>
          <p:cNvSpPr>
            <a:spLocks noGrp="1"/>
          </p:cNvSpPr>
          <p:nvPr>
            <p:ph type="title" hasCustomPrompt="1"/>
          </p:nvPr>
        </p:nvSpPr>
        <p:spPr>
          <a:xfrm>
            <a:off x="623888" y="2447123"/>
            <a:ext cx="7886700" cy="620819"/>
          </a:xfrm>
        </p:spPr>
        <p:txBody>
          <a:bodyPr anchor="b">
            <a:normAutofit/>
          </a:bodyPr>
          <a:lstStyle>
            <a:lvl1pPr>
              <a:defRPr sz="3300" i="0" baseline="0"/>
            </a:lvl1pPr>
          </a:lstStyle>
          <a:p>
            <a:r>
              <a:rPr lang="en-US" dirty="0"/>
              <a:t>Presentation Title</a:t>
            </a:r>
          </a:p>
        </p:txBody>
      </p:sp>
      <p:sp>
        <p:nvSpPr>
          <p:cNvPr id="3" name="Text Placeholder 2"/>
          <p:cNvSpPr>
            <a:spLocks noGrp="1"/>
          </p:cNvSpPr>
          <p:nvPr>
            <p:ph type="body" idx="1" hasCustomPrompt="1"/>
          </p:nvPr>
        </p:nvSpPr>
        <p:spPr>
          <a:xfrm>
            <a:off x="623888" y="3088183"/>
            <a:ext cx="7886700" cy="504338"/>
          </a:xfrm>
        </p:spPr>
        <p:txBody>
          <a:bodyPr>
            <a:normAutofit/>
          </a:bodyPr>
          <a:lstStyle>
            <a:lvl1pPr marL="0" indent="0">
              <a:buNone/>
              <a:defRPr sz="2100" b="1" i="1">
                <a:solidFill>
                  <a:schemeClr val="tx1">
                    <a:lumMod val="50000"/>
                    <a:lumOff val="50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Subhead</a:t>
            </a:r>
          </a:p>
        </p:txBody>
      </p:sp>
      <p:sp>
        <p:nvSpPr>
          <p:cNvPr id="7" name="Slide Number Placeholder 6"/>
          <p:cNvSpPr>
            <a:spLocks noGrp="1"/>
          </p:cNvSpPr>
          <p:nvPr>
            <p:ph type="sldNum" sz="quarter" idx="14"/>
          </p:nvPr>
        </p:nvSpPr>
        <p:spPr/>
        <p:txBody>
          <a:bodyPr/>
          <a:lstStyle>
            <a:lvl1pPr>
              <a:defRPr>
                <a:solidFill>
                  <a:srgbClr val="0066A1"/>
                </a:solidFill>
              </a:defRPr>
            </a:lvl1pPr>
          </a:lstStyle>
          <a:p>
            <a:fld id="{3DD97BEB-BAEF-0344-9D5C-EC73E478698A}" type="slidenum">
              <a:rPr lang="en-US" smtClean="0"/>
              <a:pPr/>
              <a:t>‹#›</a:t>
            </a:fld>
            <a:endParaRPr lang="en-US"/>
          </a:p>
        </p:txBody>
      </p:sp>
      <p:pic>
        <p:nvPicPr>
          <p:cNvPr id="14" name="Picture 13">
            <a:extLst>
              <a:ext uri="{FF2B5EF4-FFF2-40B4-BE49-F238E27FC236}">
                <a16:creationId xmlns:a16="http://schemas.microsoft.com/office/drawing/2014/main" id="{84B4CB9E-60DF-3748-9391-48F5E0164AF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089694" y="4502874"/>
            <a:ext cx="851311" cy="248583"/>
          </a:xfrm>
          <a:prstGeom prst="rect">
            <a:avLst/>
          </a:prstGeom>
        </p:spPr>
      </p:pic>
      <p:sp>
        <p:nvSpPr>
          <p:cNvPr id="20" name="Picture Placeholder 49">
            <a:extLst>
              <a:ext uri="{FF2B5EF4-FFF2-40B4-BE49-F238E27FC236}">
                <a16:creationId xmlns:a16="http://schemas.microsoft.com/office/drawing/2014/main" id="{A0E0C358-90C6-5849-B09F-C6E02A42F7DC}"/>
              </a:ext>
            </a:extLst>
          </p:cNvPr>
          <p:cNvSpPr>
            <a:spLocks noGrp="1"/>
          </p:cNvSpPr>
          <p:nvPr>
            <p:ph type="pic" sz="quarter" idx="17" hasCustomPrompt="1"/>
          </p:nvPr>
        </p:nvSpPr>
        <p:spPr>
          <a:xfrm>
            <a:off x="6772182" y="891468"/>
            <a:ext cx="1151163" cy="1151163"/>
          </a:xfrm>
          <a:prstGeom prst="ellipse">
            <a:avLst/>
          </a:prstGeom>
          <a:blipFill>
            <a:blip r:embed="rId4"/>
            <a:stretch>
              <a:fillRect/>
            </a:stretch>
          </a:blipFill>
          <a:ln w="19050">
            <a:solidFill>
              <a:schemeClr val="bg1"/>
            </a:solidFill>
          </a:ln>
        </p:spPr>
        <p:txBody>
          <a:bodyPr anchor="ctr">
            <a:normAutofit/>
          </a:bodyPr>
          <a:lstStyle>
            <a:lvl1pPr marL="0" marR="0" indent="0" algn="ctr" defTabSz="914400" rtl="0" eaLnBrk="1" fontAlgn="auto" latinLnBrk="0" hangingPunct="1">
              <a:lnSpc>
                <a:spcPct val="90000"/>
              </a:lnSpc>
              <a:spcBef>
                <a:spcPts val="1000"/>
              </a:spcBef>
              <a:spcAft>
                <a:spcPts val="0"/>
              </a:spcAft>
              <a:buClr>
                <a:srgbClr val="0066A1"/>
              </a:buClr>
              <a:buSzTx/>
              <a:buFont typeface="LucidaGrande" charset="0"/>
              <a:buNone/>
              <a:tabLst/>
              <a:defRPr sz="1600" baseline="0">
                <a:ln w="3175">
                  <a:noFill/>
                </a:ln>
                <a:solidFill>
                  <a:schemeClr val="bg1"/>
                </a:solidFill>
                <a:effectLst>
                  <a:outerShdw blurRad="38100" dist="38100" dir="2700000" algn="tl">
                    <a:srgbClr val="000000">
                      <a:alpha val="43137"/>
                    </a:srgbClr>
                  </a:outerShdw>
                </a:effectLst>
              </a:defRPr>
            </a:lvl1pPr>
          </a:lstStyle>
          <a:p>
            <a:r>
              <a:rPr lang="en-US" dirty="0"/>
              <a:t> INSERT</a:t>
            </a:r>
            <a:br>
              <a:rPr lang="en-US" dirty="0"/>
            </a:br>
            <a:r>
              <a:rPr lang="en-US" dirty="0"/>
              <a:t> IMAGE </a:t>
            </a:r>
          </a:p>
        </p:txBody>
      </p:sp>
      <p:sp>
        <p:nvSpPr>
          <p:cNvPr id="21" name="Picture Placeholder 49">
            <a:extLst>
              <a:ext uri="{FF2B5EF4-FFF2-40B4-BE49-F238E27FC236}">
                <a16:creationId xmlns:a16="http://schemas.microsoft.com/office/drawing/2014/main" id="{A9EAC87C-C44A-874E-B19C-2A724B078428}"/>
              </a:ext>
            </a:extLst>
          </p:cNvPr>
          <p:cNvSpPr>
            <a:spLocks noGrp="1"/>
          </p:cNvSpPr>
          <p:nvPr>
            <p:ph type="pic" sz="quarter" idx="18" hasCustomPrompt="1"/>
          </p:nvPr>
        </p:nvSpPr>
        <p:spPr>
          <a:xfrm>
            <a:off x="7966191" y="454131"/>
            <a:ext cx="753517" cy="753517"/>
          </a:xfrm>
          <a:prstGeom prst="ellipse">
            <a:avLst/>
          </a:prstGeom>
          <a:blipFill>
            <a:blip r:embed="rId5"/>
            <a:stretch>
              <a:fillRect/>
            </a:stretch>
          </a:blipFill>
          <a:ln w="19050">
            <a:solidFill>
              <a:schemeClr val="bg1"/>
            </a:solidFill>
          </a:ln>
        </p:spPr>
        <p:txBody>
          <a:bodyPr anchor="ctr">
            <a:noAutofit/>
          </a:bodyPr>
          <a:lstStyle>
            <a:lvl1pPr marL="0" marR="0" indent="0" algn="ctr" defTabSz="914400" rtl="0" eaLnBrk="1" fontAlgn="auto" latinLnBrk="0" hangingPunct="1">
              <a:lnSpc>
                <a:spcPct val="90000"/>
              </a:lnSpc>
              <a:spcBef>
                <a:spcPts val="1000"/>
              </a:spcBef>
              <a:spcAft>
                <a:spcPts val="0"/>
              </a:spcAft>
              <a:buClr>
                <a:srgbClr val="0066A1"/>
              </a:buClr>
              <a:buSzTx/>
              <a:buFont typeface="LucidaGrande" charset="0"/>
              <a:buNone/>
              <a:tabLst/>
              <a:defRPr sz="900" baseline="0">
                <a:ln w="3175">
                  <a:noFill/>
                </a:ln>
                <a:solidFill>
                  <a:schemeClr val="bg1"/>
                </a:solidFill>
                <a:effectLst>
                  <a:outerShdw blurRad="38100" dist="38100" dir="2700000" algn="tl">
                    <a:srgbClr val="000000">
                      <a:alpha val="43137"/>
                    </a:srgbClr>
                  </a:outerShdw>
                </a:effectLst>
              </a:defRPr>
            </a:lvl1pPr>
          </a:lstStyle>
          <a:p>
            <a:r>
              <a:rPr lang="en-US" dirty="0"/>
              <a:t> INSERT</a:t>
            </a:r>
            <a:br>
              <a:rPr lang="en-US" dirty="0"/>
            </a:br>
            <a:r>
              <a:rPr lang="en-US" dirty="0"/>
              <a:t>IMAGE </a:t>
            </a:r>
          </a:p>
        </p:txBody>
      </p:sp>
      <p:sp>
        <p:nvSpPr>
          <p:cNvPr id="22" name="Picture Placeholder 49">
            <a:extLst>
              <a:ext uri="{FF2B5EF4-FFF2-40B4-BE49-F238E27FC236}">
                <a16:creationId xmlns:a16="http://schemas.microsoft.com/office/drawing/2014/main" id="{498C6841-CB91-0B4F-BDAD-34BCB663BB05}"/>
              </a:ext>
            </a:extLst>
          </p:cNvPr>
          <p:cNvSpPr>
            <a:spLocks noGrp="1"/>
          </p:cNvSpPr>
          <p:nvPr>
            <p:ph type="pic" sz="quarter" idx="19" hasCustomPrompt="1"/>
          </p:nvPr>
        </p:nvSpPr>
        <p:spPr>
          <a:xfrm>
            <a:off x="7572952" y="2177462"/>
            <a:ext cx="1720954" cy="1720954"/>
          </a:xfrm>
          <a:prstGeom prst="ellipse">
            <a:avLst/>
          </a:prstGeom>
          <a:blipFill>
            <a:blip r:embed="rId6"/>
            <a:stretch>
              <a:fillRect/>
            </a:stretch>
          </a:blipFill>
          <a:ln w="19050">
            <a:solidFill>
              <a:schemeClr val="bg1"/>
            </a:solidFill>
          </a:ln>
        </p:spPr>
        <p:txBody>
          <a:bodyPr anchor="ctr">
            <a:normAutofit/>
          </a:bodyPr>
          <a:lstStyle>
            <a:lvl1pPr marL="0" marR="0" indent="0" algn="ctr" defTabSz="914400" rtl="0" eaLnBrk="1" fontAlgn="auto" latinLnBrk="0" hangingPunct="1">
              <a:lnSpc>
                <a:spcPct val="90000"/>
              </a:lnSpc>
              <a:spcBef>
                <a:spcPts val="1000"/>
              </a:spcBef>
              <a:spcAft>
                <a:spcPts val="0"/>
              </a:spcAft>
              <a:buClr>
                <a:srgbClr val="0066A1"/>
              </a:buClr>
              <a:buSzTx/>
              <a:buFont typeface="LucidaGrande" charset="0"/>
              <a:buNone/>
              <a:tabLst/>
              <a:defRPr sz="2400" baseline="0">
                <a:ln w="3175">
                  <a:noFill/>
                </a:ln>
                <a:solidFill>
                  <a:schemeClr val="bg1"/>
                </a:solidFill>
                <a:effectLst>
                  <a:outerShdw blurRad="38100" dist="38100" dir="2700000" algn="tl">
                    <a:srgbClr val="000000">
                      <a:alpha val="43137"/>
                    </a:srgbClr>
                  </a:outerShdw>
                </a:effectLst>
              </a:defRPr>
            </a:lvl1pPr>
          </a:lstStyle>
          <a:p>
            <a:r>
              <a:rPr lang="en-US" dirty="0"/>
              <a:t> INSERT</a:t>
            </a:r>
            <a:br>
              <a:rPr lang="en-US" dirty="0"/>
            </a:br>
            <a:r>
              <a:rPr lang="en-US" dirty="0"/>
              <a:t> IMAGE </a:t>
            </a:r>
          </a:p>
        </p:txBody>
      </p:sp>
      <p:sp>
        <p:nvSpPr>
          <p:cNvPr id="13" name="TextBox 12">
            <a:extLst>
              <a:ext uri="{FF2B5EF4-FFF2-40B4-BE49-F238E27FC236}">
                <a16:creationId xmlns:a16="http://schemas.microsoft.com/office/drawing/2014/main" id="{AB861301-D528-D54E-9AF3-C5CCCC429BA7}"/>
              </a:ext>
            </a:extLst>
          </p:cNvPr>
          <p:cNvSpPr txBox="1"/>
          <p:nvPr userDrawn="1"/>
        </p:nvSpPr>
        <p:spPr>
          <a:xfrm>
            <a:off x="617449" y="4654043"/>
            <a:ext cx="662361" cy="261610"/>
          </a:xfrm>
          <a:prstGeom prst="rect">
            <a:avLst/>
          </a:prstGeom>
          <a:noFill/>
        </p:spPr>
        <p:txBody>
          <a:bodyPr wrap="none" rtlCol="0">
            <a:spAutoFit/>
          </a:bodyPr>
          <a:lstStyle/>
          <a:p>
            <a:r>
              <a:rPr lang="en-US" sz="1100" b="1" dirty="0" err="1">
                <a:solidFill>
                  <a:srgbClr val="0066A1"/>
                </a:solidFill>
                <a:latin typeface="Calibri" panose="020F0502020204030204" pitchFamily="34" charset="0"/>
                <a:cs typeface="Calibri" panose="020F0502020204030204" pitchFamily="34" charset="0"/>
              </a:rPr>
              <a:t>ieee.org</a:t>
            </a:r>
            <a:endParaRPr lang="en-US" sz="1100" b="1" dirty="0">
              <a:solidFill>
                <a:srgbClr val="0066A1"/>
              </a:solidFill>
              <a:latin typeface="Calibri" panose="020F0502020204030204" pitchFamily="34" charset="0"/>
              <a:cs typeface="Calibri" panose="020F0502020204030204" pitchFamily="34" charset="0"/>
            </a:endParaRPr>
          </a:p>
        </p:txBody>
      </p:sp>
      <p:pic>
        <p:nvPicPr>
          <p:cNvPr id="18" name="Picture 17" descr="A picture containing dark&#10;&#10;Description automatically generated">
            <a:extLst>
              <a:ext uri="{FF2B5EF4-FFF2-40B4-BE49-F238E27FC236}">
                <a16:creationId xmlns:a16="http://schemas.microsoft.com/office/drawing/2014/main" id="{41C44726-E85E-3C4F-9CD7-C5D81304AE36}"/>
              </a:ext>
            </a:extLst>
          </p:cNvPr>
          <p:cNvPicPr>
            <a:picLocks noChangeAspect="1"/>
          </p:cNvPicPr>
          <p:nvPr userDrawn="1"/>
        </p:nvPicPr>
        <p:blipFill>
          <a:blip r:embed="rId7"/>
          <a:stretch>
            <a:fillRect/>
          </a:stretch>
        </p:blipFill>
        <p:spPr>
          <a:xfrm>
            <a:off x="-346079" y="-369775"/>
            <a:ext cx="9836157" cy="1321654"/>
          </a:xfrm>
          <a:prstGeom prst="rect">
            <a:avLst/>
          </a:prstGeom>
        </p:spPr>
      </p:pic>
      <p:pic>
        <p:nvPicPr>
          <p:cNvPr id="19" name="Picture 18" descr="A picture containing dark&#10;&#10;Description automatically generated">
            <a:extLst>
              <a:ext uri="{FF2B5EF4-FFF2-40B4-BE49-F238E27FC236}">
                <a16:creationId xmlns:a16="http://schemas.microsoft.com/office/drawing/2014/main" id="{CB57A1F1-105F-A348-80AF-DB18C65BF74B}"/>
              </a:ext>
            </a:extLst>
          </p:cNvPr>
          <p:cNvPicPr>
            <a:picLocks noChangeAspect="1"/>
          </p:cNvPicPr>
          <p:nvPr userDrawn="1"/>
        </p:nvPicPr>
        <p:blipFill>
          <a:blip r:embed="rId7"/>
          <a:stretch>
            <a:fillRect/>
          </a:stretch>
        </p:blipFill>
        <p:spPr>
          <a:xfrm rot="10800000">
            <a:off x="-351904" y="4179832"/>
            <a:ext cx="9836157" cy="1321654"/>
          </a:xfrm>
          <a:prstGeom prst="rect">
            <a:avLst/>
          </a:prstGeom>
        </p:spPr>
      </p:pic>
      <p:sp>
        <p:nvSpPr>
          <p:cNvPr id="17" name="Picture Placeholder 49">
            <a:extLst>
              <a:ext uri="{FF2B5EF4-FFF2-40B4-BE49-F238E27FC236}">
                <a16:creationId xmlns:a16="http://schemas.microsoft.com/office/drawing/2014/main" id="{821BD880-A41A-004E-A1EC-F253F3489F81}"/>
              </a:ext>
            </a:extLst>
          </p:cNvPr>
          <p:cNvSpPr>
            <a:spLocks noGrp="1"/>
          </p:cNvSpPr>
          <p:nvPr>
            <p:ph type="pic" sz="quarter" idx="16" hasCustomPrompt="1"/>
          </p:nvPr>
        </p:nvSpPr>
        <p:spPr>
          <a:xfrm>
            <a:off x="-476351" y="-445272"/>
            <a:ext cx="2709874" cy="2709874"/>
          </a:xfrm>
          <a:prstGeom prst="ellipse">
            <a:avLst/>
          </a:prstGeom>
          <a:blipFill>
            <a:blip r:embed="rId8"/>
            <a:stretch>
              <a:fillRect/>
            </a:stretch>
          </a:blipFill>
          <a:ln w="19050">
            <a:solidFill>
              <a:schemeClr val="bg1"/>
            </a:solidFill>
          </a:ln>
        </p:spPr>
        <p:txBody>
          <a:bodyPr anchor="ctr">
            <a:normAutofit/>
          </a:bodyPr>
          <a:lstStyle>
            <a:lvl1pPr marL="0" marR="0" indent="0" algn="ctr" defTabSz="914400" rtl="0" eaLnBrk="1" fontAlgn="auto" latinLnBrk="0" hangingPunct="1">
              <a:lnSpc>
                <a:spcPct val="90000"/>
              </a:lnSpc>
              <a:spcBef>
                <a:spcPts val="1000"/>
              </a:spcBef>
              <a:spcAft>
                <a:spcPts val="0"/>
              </a:spcAft>
              <a:buClr>
                <a:srgbClr val="0066A1"/>
              </a:buClr>
              <a:buSzTx/>
              <a:buFont typeface="LucidaGrande" charset="0"/>
              <a:buNone/>
              <a:tabLst/>
              <a:defRPr sz="2800" baseline="0">
                <a:ln w="3175">
                  <a:noFill/>
                </a:ln>
                <a:solidFill>
                  <a:schemeClr val="bg1"/>
                </a:solidFill>
                <a:effectLst>
                  <a:outerShdw blurRad="38100" dist="38100" dir="2700000" algn="tl">
                    <a:srgbClr val="000000">
                      <a:alpha val="43137"/>
                    </a:srgbClr>
                  </a:outerShdw>
                </a:effectLst>
              </a:defRPr>
            </a:lvl1pPr>
          </a:lstStyle>
          <a:p>
            <a:r>
              <a:rPr lang="en-US" dirty="0"/>
              <a:t> INSERT</a:t>
            </a:r>
            <a:br>
              <a:rPr lang="en-US" dirty="0"/>
            </a:br>
            <a:r>
              <a:rPr lang="en-US" dirty="0"/>
              <a:t> IMAGE </a:t>
            </a:r>
          </a:p>
        </p:txBody>
      </p:sp>
    </p:spTree>
    <p:extLst>
      <p:ext uri="{BB962C8B-B14F-4D97-AF65-F5344CB8AC3E}">
        <p14:creationId xmlns:p14="http://schemas.microsoft.com/office/powerpoint/2010/main" val="8393540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Divider Title Slide Opt 1">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p:cNvSpPr>
            <a:spLocks noGrp="1"/>
          </p:cNvSpPr>
          <p:nvPr>
            <p:ph type="title" hasCustomPrompt="1"/>
          </p:nvPr>
        </p:nvSpPr>
        <p:spPr>
          <a:xfrm>
            <a:off x="623888" y="2447123"/>
            <a:ext cx="7886700" cy="620819"/>
          </a:xfrm>
        </p:spPr>
        <p:txBody>
          <a:bodyPr anchor="b">
            <a:normAutofit/>
          </a:bodyPr>
          <a:lstStyle>
            <a:lvl1pPr>
              <a:defRPr sz="3300" i="0"/>
            </a:lvl1pPr>
          </a:lstStyle>
          <a:p>
            <a:r>
              <a:rPr lang="en-US" dirty="0"/>
              <a:t>Divider Title</a:t>
            </a:r>
          </a:p>
        </p:txBody>
      </p:sp>
      <p:sp>
        <p:nvSpPr>
          <p:cNvPr id="3" name="Text Placeholder 2"/>
          <p:cNvSpPr>
            <a:spLocks noGrp="1"/>
          </p:cNvSpPr>
          <p:nvPr>
            <p:ph type="body" idx="1" hasCustomPrompt="1"/>
          </p:nvPr>
        </p:nvSpPr>
        <p:spPr>
          <a:xfrm>
            <a:off x="623888" y="3088183"/>
            <a:ext cx="7886700" cy="504338"/>
          </a:xfrm>
        </p:spPr>
        <p:txBody>
          <a:bodyPr>
            <a:normAutofit/>
          </a:bodyPr>
          <a:lstStyle>
            <a:lvl1pPr marL="0" indent="0">
              <a:buNone/>
              <a:defRPr sz="2100" b="1" i="1">
                <a:solidFill>
                  <a:schemeClr val="tx1">
                    <a:lumMod val="50000"/>
                    <a:lumOff val="50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Subhead</a:t>
            </a:r>
          </a:p>
        </p:txBody>
      </p:sp>
      <p:sp>
        <p:nvSpPr>
          <p:cNvPr id="14" name="Slide Number Placeholder 13"/>
          <p:cNvSpPr>
            <a:spLocks noGrp="1"/>
          </p:cNvSpPr>
          <p:nvPr>
            <p:ph type="sldNum" sz="quarter" idx="10"/>
          </p:nvPr>
        </p:nvSpPr>
        <p:spPr/>
        <p:txBody>
          <a:bodyPr/>
          <a:lstStyle>
            <a:lvl1pPr>
              <a:defRPr>
                <a:solidFill>
                  <a:srgbClr val="0066A1"/>
                </a:solidFill>
              </a:defRPr>
            </a:lvl1pPr>
          </a:lstStyle>
          <a:p>
            <a:fld id="{3DD97BEB-BAEF-0344-9D5C-EC73E478698A}" type="slidenum">
              <a:rPr lang="en-US" smtClean="0"/>
              <a:pPr/>
              <a:t>‹#›</a:t>
            </a:fld>
            <a:endParaRPr lang="en-US"/>
          </a:p>
        </p:txBody>
      </p:sp>
      <p:pic>
        <p:nvPicPr>
          <p:cNvPr id="12" name="Picture 11">
            <a:extLst>
              <a:ext uri="{FF2B5EF4-FFF2-40B4-BE49-F238E27FC236}">
                <a16:creationId xmlns:a16="http://schemas.microsoft.com/office/drawing/2014/main" id="{F3EFBEB6-2594-7243-9F6F-C775E747D27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089694" y="4502874"/>
            <a:ext cx="851311" cy="248583"/>
          </a:xfrm>
          <a:prstGeom prst="rect">
            <a:avLst/>
          </a:prstGeom>
        </p:spPr>
      </p:pic>
      <p:sp>
        <p:nvSpPr>
          <p:cNvPr id="10" name="TextBox 9">
            <a:extLst>
              <a:ext uri="{FF2B5EF4-FFF2-40B4-BE49-F238E27FC236}">
                <a16:creationId xmlns:a16="http://schemas.microsoft.com/office/drawing/2014/main" id="{D3B26FE1-5A22-FF48-98B1-348F27A5BCD3}"/>
              </a:ext>
            </a:extLst>
          </p:cNvPr>
          <p:cNvSpPr txBox="1"/>
          <p:nvPr userDrawn="1"/>
        </p:nvSpPr>
        <p:spPr>
          <a:xfrm>
            <a:off x="617449" y="4654043"/>
            <a:ext cx="662361" cy="261610"/>
          </a:xfrm>
          <a:prstGeom prst="rect">
            <a:avLst/>
          </a:prstGeom>
          <a:noFill/>
        </p:spPr>
        <p:txBody>
          <a:bodyPr wrap="none" rtlCol="0">
            <a:spAutoFit/>
          </a:bodyPr>
          <a:lstStyle/>
          <a:p>
            <a:r>
              <a:rPr lang="en-US" sz="1100" b="1" dirty="0" err="1">
                <a:solidFill>
                  <a:srgbClr val="0066A1"/>
                </a:solidFill>
                <a:latin typeface="Calibri" panose="020F0502020204030204" pitchFamily="34" charset="0"/>
                <a:cs typeface="Calibri" panose="020F0502020204030204" pitchFamily="34" charset="0"/>
              </a:rPr>
              <a:t>ieee.org</a:t>
            </a:r>
            <a:endParaRPr lang="en-US" sz="1100" b="1" dirty="0">
              <a:solidFill>
                <a:srgbClr val="0066A1"/>
              </a:solidFill>
              <a:latin typeface="Calibri" panose="020F0502020204030204" pitchFamily="34" charset="0"/>
              <a:cs typeface="Calibri" panose="020F0502020204030204" pitchFamily="34" charset="0"/>
            </a:endParaRPr>
          </a:p>
        </p:txBody>
      </p:sp>
      <p:pic>
        <p:nvPicPr>
          <p:cNvPr id="11" name="Picture 10" descr="A picture containing dark&#10;&#10;Description automatically generated">
            <a:extLst>
              <a:ext uri="{FF2B5EF4-FFF2-40B4-BE49-F238E27FC236}">
                <a16:creationId xmlns:a16="http://schemas.microsoft.com/office/drawing/2014/main" id="{E9F2AB4E-526B-4A4C-A275-C77E6C517B30}"/>
              </a:ext>
            </a:extLst>
          </p:cNvPr>
          <p:cNvPicPr>
            <a:picLocks noChangeAspect="1"/>
          </p:cNvPicPr>
          <p:nvPr userDrawn="1"/>
        </p:nvPicPr>
        <p:blipFill>
          <a:blip r:embed="rId4"/>
          <a:stretch>
            <a:fillRect/>
          </a:stretch>
        </p:blipFill>
        <p:spPr>
          <a:xfrm>
            <a:off x="-346079" y="-369775"/>
            <a:ext cx="9836157" cy="1321654"/>
          </a:xfrm>
          <a:prstGeom prst="rect">
            <a:avLst/>
          </a:prstGeom>
        </p:spPr>
      </p:pic>
      <p:pic>
        <p:nvPicPr>
          <p:cNvPr id="15" name="Picture 14" descr="A picture containing dark&#10;&#10;Description automatically generated">
            <a:extLst>
              <a:ext uri="{FF2B5EF4-FFF2-40B4-BE49-F238E27FC236}">
                <a16:creationId xmlns:a16="http://schemas.microsoft.com/office/drawing/2014/main" id="{93E0E718-8983-BB42-9B15-08569FDF573E}"/>
              </a:ext>
            </a:extLst>
          </p:cNvPr>
          <p:cNvPicPr>
            <a:picLocks noChangeAspect="1"/>
          </p:cNvPicPr>
          <p:nvPr userDrawn="1"/>
        </p:nvPicPr>
        <p:blipFill>
          <a:blip r:embed="rId4"/>
          <a:stretch>
            <a:fillRect/>
          </a:stretch>
        </p:blipFill>
        <p:spPr>
          <a:xfrm rot="10800000">
            <a:off x="-351904" y="4179832"/>
            <a:ext cx="9836157" cy="1321654"/>
          </a:xfrm>
          <a:prstGeom prst="rect">
            <a:avLst/>
          </a:prstGeom>
        </p:spPr>
      </p:pic>
    </p:spTree>
    <p:extLst>
      <p:ext uri="{BB962C8B-B14F-4D97-AF65-F5344CB8AC3E}">
        <p14:creationId xmlns:p14="http://schemas.microsoft.com/office/powerpoint/2010/main" val="4238478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Divider Title Slide Opt 2">
    <p:spTree>
      <p:nvGrpSpPr>
        <p:cNvPr id="1" name=""/>
        <p:cNvGrpSpPr/>
        <p:nvPr/>
      </p:nvGrpSpPr>
      <p:grpSpPr>
        <a:xfrm>
          <a:off x="0" y="0"/>
          <a:ext cx="0" cy="0"/>
          <a:chOff x="0" y="0"/>
          <a:chExt cx="0" cy="0"/>
        </a:xfrm>
      </p:grpSpPr>
      <p:pic>
        <p:nvPicPr>
          <p:cNvPr id="17" name="Picture 16"/>
          <p:cNvPicPr>
            <a:picLocks noChangeAspect="1"/>
          </p:cNvPicPr>
          <p:nvPr userDrawn="1"/>
        </p:nvPicPr>
        <p:blipFill rotWithShape="1">
          <a:blip r:embed="rId2">
            <a:alphaModFix amt="50000"/>
            <a:extLst>
              <a:ext uri="{28A0092B-C50C-407E-A947-70E740481C1C}">
                <a14:useLocalDpi xmlns:a14="http://schemas.microsoft.com/office/drawing/2010/main" val="0"/>
              </a:ext>
            </a:extLst>
          </a:blip>
          <a:srcRect l="10601" t="25000"/>
          <a:stretch/>
        </p:blipFill>
        <p:spPr>
          <a:xfrm rot="10800000" flipH="1">
            <a:off x="0" y="-2"/>
            <a:ext cx="9144000" cy="5143501"/>
          </a:xfrm>
          <a:prstGeom prst="rect">
            <a:avLst/>
          </a:prstGeom>
        </p:spPr>
      </p:pic>
      <p:sp>
        <p:nvSpPr>
          <p:cNvPr id="2" name="Title 1"/>
          <p:cNvSpPr>
            <a:spLocks noGrp="1"/>
          </p:cNvSpPr>
          <p:nvPr>
            <p:ph type="title" hasCustomPrompt="1"/>
          </p:nvPr>
        </p:nvSpPr>
        <p:spPr>
          <a:xfrm>
            <a:off x="623888" y="2447123"/>
            <a:ext cx="7886700" cy="620819"/>
          </a:xfrm>
        </p:spPr>
        <p:txBody>
          <a:bodyPr anchor="b">
            <a:normAutofit/>
          </a:bodyPr>
          <a:lstStyle>
            <a:lvl1pPr>
              <a:defRPr sz="3300" i="0"/>
            </a:lvl1pPr>
          </a:lstStyle>
          <a:p>
            <a:r>
              <a:rPr lang="en-US" dirty="0"/>
              <a:t>Divider Title</a:t>
            </a:r>
          </a:p>
        </p:txBody>
      </p:sp>
      <p:sp>
        <p:nvSpPr>
          <p:cNvPr id="3" name="Text Placeholder 2"/>
          <p:cNvSpPr>
            <a:spLocks noGrp="1"/>
          </p:cNvSpPr>
          <p:nvPr>
            <p:ph type="body" idx="1" hasCustomPrompt="1"/>
          </p:nvPr>
        </p:nvSpPr>
        <p:spPr>
          <a:xfrm>
            <a:off x="623888" y="3088183"/>
            <a:ext cx="7886700" cy="504338"/>
          </a:xfrm>
        </p:spPr>
        <p:txBody>
          <a:bodyPr>
            <a:normAutofit/>
          </a:bodyPr>
          <a:lstStyle>
            <a:lvl1pPr marL="0" indent="0">
              <a:buNone/>
              <a:defRPr sz="2100" b="1" i="1">
                <a:solidFill>
                  <a:schemeClr val="tx1">
                    <a:lumMod val="50000"/>
                    <a:lumOff val="50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Subhead</a:t>
            </a:r>
          </a:p>
        </p:txBody>
      </p:sp>
      <p:sp>
        <p:nvSpPr>
          <p:cNvPr id="14" name="Slide Number Placeholder 13"/>
          <p:cNvSpPr>
            <a:spLocks noGrp="1"/>
          </p:cNvSpPr>
          <p:nvPr>
            <p:ph type="sldNum" sz="quarter" idx="10"/>
          </p:nvPr>
        </p:nvSpPr>
        <p:spPr/>
        <p:txBody>
          <a:bodyPr/>
          <a:lstStyle/>
          <a:p>
            <a:fld id="{3DD97BEB-BAEF-0344-9D5C-EC73E478698A}" type="slidenum">
              <a:rPr lang="en-US" smtClean="0"/>
              <a:pPr/>
              <a:t>‹#›</a:t>
            </a:fld>
            <a:endParaRPr lang="en-US"/>
          </a:p>
        </p:txBody>
      </p:sp>
      <p:pic>
        <p:nvPicPr>
          <p:cNvPr id="11" name="Picture 10">
            <a:extLst>
              <a:ext uri="{FF2B5EF4-FFF2-40B4-BE49-F238E27FC236}">
                <a16:creationId xmlns:a16="http://schemas.microsoft.com/office/drawing/2014/main" id="{EADE7962-DE4A-1F44-B31F-A9B2F28DD88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089694" y="4502874"/>
            <a:ext cx="851311" cy="248583"/>
          </a:xfrm>
          <a:prstGeom prst="rect">
            <a:avLst/>
          </a:prstGeom>
        </p:spPr>
      </p:pic>
      <p:sp>
        <p:nvSpPr>
          <p:cNvPr id="9" name="TextBox 8">
            <a:extLst>
              <a:ext uri="{FF2B5EF4-FFF2-40B4-BE49-F238E27FC236}">
                <a16:creationId xmlns:a16="http://schemas.microsoft.com/office/drawing/2014/main" id="{069A00B9-4FF1-E648-A2F0-A928260AB604}"/>
              </a:ext>
            </a:extLst>
          </p:cNvPr>
          <p:cNvSpPr txBox="1"/>
          <p:nvPr userDrawn="1"/>
        </p:nvSpPr>
        <p:spPr>
          <a:xfrm>
            <a:off x="617449" y="4654043"/>
            <a:ext cx="662361" cy="261610"/>
          </a:xfrm>
          <a:prstGeom prst="rect">
            <a:avLst/>
          </a:prstGeom>
          <a:noFill/>
        </p:spPr>
        <p:txBody>
          <a:bodyPr wrap="none" rtlCol="0">
            <a:spAutoFit/>
          </a:bodyPr>
          <a:lstStyle/>
          <a:p>
            <a:r>
              <a:rPr lang="en-US" sz="1100" b="1" dirty="0" err="1">
                <a:solidFill>
                  <a:srgbClr val="0066A1"/>
                </a:solidFill>
                <a:latin typeface="Calibri" panose="020F0502020204030204" pitchFamily="34" charset="0"/>
                <a:cs typeface="Calibri" panose="020F0502020204030204" pitchFamily="34" charset="0"/>
              </a:rPr>
              <a:t>ieee.org</a:t>
            </a:r>
            <a:endParaRPr lang="en-US" sz="1100" b="1" dirty="0">
              <a:solidFill>
                <a:srgbClr val="0066A1"/>
              </a:solidFill>
              <a:latin typeface="Calibri" panose="020F0502020204030204" pitchFamily="34" charset="0"/>
              <a:cs typeface="Calibri" panose="020F0502020204030204" pitchFamily="34" charset="0"/>
            </a:endParaRPr>
          </a:p>
        </p:txBody>
      </p:sp>
      <p:pic>
        <p:nvPicPr>
          <p:cNvPr id="10" name="Picture 9" descr="A picture containing dark&#10;&#10;Description automatically generated">
            <a:extLst>
              <a:ext uri="{FF2B5EF4-FFF2-40B4-BE49-F238E27FC236}">
                <a16:creationId xmlns:a16="http://schemas.microsoft.com/office/drawing/2014/main" id="{F6618AC8-A1B5-7942-89F7-937C320E70A6}"/>
              </a:ext>
            </a:extLst>
          </p:cNvPr>
          <p:cNvPicPr>
            <a:picLocks noChangeAspect="1"/>
          </p:cNvPicPr>
          <p:nvPr userDrawn="1"/>
        </p:nvPicPr>
        <p:blipFill>
          <a:blip r:embed="rId4"/>
          <a:stretch>
            <a:fillRect/>
          </a:stretch>
        </p:blipFill>
        <p:spPr>
          <a:xfrm>
            <a:off x="-346079" y="-369775"/>
            <a:ext cx="9836157" cy="1321654"/>
          </a:xfrm>
          <a:prstGeom prst="rect">
            <a:avLst/>
          </a:prstGeom>
        </p:spPr>
      </p:pic>
      <p:pic>
        <p:nvPicPr>
          <p:cNvPr id="15" name="Picture 14" descr="A picture containing dark&#10;&#10;Description automatically generated">
            <a:extLst>
              <a:ext uri="{FF2B5EF4-FFF2-40B4-BE49-F238E27FC236}">
                <a16:creationId xmlns:a16="http://schemas.microsoft.com/office/drawing/2014/main" id="{525946F8-AB5C-094F-9872-8E6AFC39F228}"/>
              </a:ext>
            </a:extLst>
          </p:cNvPr>
          <p:cNvPicPr>
            <a:picLocks noChangeAspect="1"/>
          </p:cNvPicPr>
          <p:nvPr userDrawn="1"/>
        </p:nvPicPr>
        <p:blipFill>
          <a:blip r:embed="rId4"/>
          <a:stretch>
            <a:fillRect/>
          </a:stretch>
        </p:blipFill>
        <p:spPr>
          <a:xfrm rot="10800000">
            <a:off x="-351904" y="4179832"/>
            <a:ext cx="9836157" cy="1321654"/>
          </a:xfrm>
          <a:prstGeom prst="rect">
            <a:avLst/>
          </a:prstGeom>
        </p:spPr>
      </p:pic>
    </p:spTree>
    <p:extLst>
      <p:ext uri="{BB962C8B-B14F-4D97-AF65-F5344CB8AC3E}">
        <p14:creationId xmlns:p14="http://schemas.microsoft.com/office/powerpoint/2010/main" val="19821764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Blank">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Topic</a:t>
            </a:r>
          </a:p>
        </p:txBody>
      </p:sp>
      <p:sp>
        <p:nvSpPr>
          <p:cNvPr id="10" name="Text Placeholder 9"/>
          <p:cNvSpPr>
            <a:spLocks noGrp="1"/>
          </p:cNvSpPr>
          <p:nvPr>
            <p:ph type="body" sz="quarter" idx="13"/>
          </p:nvPr>
        </p:nvSpPr>
        <p:spPr>
          <a:xfrm>
            <a:off x="628650" y="1369219"/>
            <a:ext cx="7886700" cy="29575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Slide Number Placeholder 11"/>
          <p:cNvSpPr>
            <a:spLocks noGrp="1"/>
          </p:cNvSpPr>
          <p:nvPr>
            <p:ph type="sldNum" sz="quarter" idx="14"/>
          </p:nvPr>
        </p:nvSpPr>
        <p:spPr/>
        <p:txBody>
          <a:bodyPr/>
          <a:lstStyle/>
          <a:p>
            <a:fld id="{3DD97BEB-BAEF-0344-9D5C-EC73E478698A}" type="slidenum">
              <a:rPr lang="en-US" smtClean="0"/>
              <a:pPr/>
              <a:t>‹#›</a:t>
            </a:fld>
            <a:endParaRPr lang="en-US"/>
          </a:p>
        </p:txBody>
      </p:sp>
      <p:sp>
        <p:nvSpPr>
          <p:cNvPr id="4" name="Text Placeholder 3"/>
          <p:cNvSpPr>
            <a:spLocks noGrp="1"/>
          </p:cNvSpPr>
          <p:nvPr>
            <p:ph type="body" sz="quarter" idx="15" hasCustomPrompt="1"/>
          </p:nvPr>
        </p:nvSpPr>
        <p:spPr>
          <a:xfrm>
            <a:off x="628650" y="829648"/>
            <a:ext cx="7886700" cy="267632"/>
          </a:xfrm>
        </p:spPr>
        <p:txBody>
          <a:bodyPr>
            <a:normAutofit/>
          </a:bodyPr>
          <a:lstStyle>
            <a:lvl1pPr marL="0" indent="0">
              <a:buNone/>
              <a:defRPr sz="1800" b="1" i="1">
                <a:solidFill>
                  <a:schemeClr val="tx1">
                    <a:lumMod val="50000"/>
                    <a:lumOff val="50000"/>
                  </a:schemeClr>
                </a:solidFill>
              </a:defRPr>
            </a:lvl1pPr>
          </a:lstStyle>
          <a:p>
            <a:pPr lvl="0"/>
            <a:r>
              <a:rPr lang="en-US" dirty="0"/>
              <a:t>Subhead</a:t>
            </a:r>
          </a:p>
        </p:txBody>
      </p:sp>
    </p:spTree>
    <p:extLst>
      <p:ext uri="{BB962C8B-B14F-4D97-AF65-F5344CB8AC3E}">
        <p14:creationId xmlns:p14="http://schemas.microsoft.com/office/powerpoint/2010/main" val="13853419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Topic</a:t>
            </a:r>
          </a:p>
        </p:txBody>
      </p:sp>
      <p:sp>
        <p:nvSpPr>
          <p:cNvPr id="14" name="Text Placeholder 13"/>
          <p:cNvSpPr>
            <a:spLocks noGrp="1"/>
          </p:cNvSpPr>
          <p:nvPr>
            <p:ph type="body" sz="quarter" idx="13"/>
          </p:nvPr>
        </p:nvSpPr>
        <p:spPr>
          <a:xfrm>
            <a:off x="628650" y="1369219"/>
            <a:ext cx="3886200" cy="28444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13"/>
          <p:cNvSpPr>
            <a:spLocks noGrp="1"/>
          </p:cNvSpPr>
          <p:nvPr>
            <p:ph type="body" sz="quarter" idx="14"/>
          </p:nvPr>
        </p:nvSpPr>
        <p:spPr>
          <a:xfrm>
            <a:off x="4629150" y="1369219"/>
            <a:ext cx="3886200" cy="28444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5"/>
          </p:nvPr>
        </p:nvSpPr>
        <p:spPr/>
        <p:txBody>
          <a:bodyPr/>
          <a:lstStyle/>
          <a:p>
            <a:fld id="{3DD97BEB-BAEF-0344-9D5C-EC73E478698A}" type="slidenum">
              <a:rPr lang="en-US" smtClean="0"/>
              <a:pPr/>
              <a:t>‹#›</a:t>
            </a:fld>
            <a:endParaRPr lang="en-US"/>
          </a:p>
        </p:txBody>
      </p:sp>
      <p:sp>
        <p:nvSpPr>
          <p:cNvPr id="7" name="Text Placeholder 3"/>
          <p:cNvSpPr>
            <a:spLocks noGrp="1"/>
          </p:cNvSpPr>
          <p:nvPr>
            <p:ph type="body" sz="quarter" idx="16" hasCustomPrompt="1"/>
          </p:nvPr>
        </p:nvSpPr>
        <p:spPr>
          <a:xfrm>
            <a:off x="628650" y="829648"/>
            <a:ext cx="7886700" cy="267632"/>
          </a:xfrm>
        </p:spPr>
        <p:txBody>
          <a:bodyPr>
            <a:normAutofit/>
          </a:bodyPr>
          <a:lstStyle>
            <a:lvl1pPr marL="0" indent="0">
              <a:buNone/>
              <a:defRPr sz="1800" b="1" i="1">
                <a:solidFill>
                  <a:schemeClr val="tx1">
                    <a:lumMod val="50000"/>
                    <a:lumOff val="50000"/>
                  </a:schemeClr>
                </a:solidFill>
              </a:defRPr>
            </a:lvl1pPr>
          </a:lstStyle>
          <a:p>
            <a:pPr lvl="0"/>
            <a:r>
              <a:rPr lang="en-US" dirty="0"/>
              <a:t>Subhead</a:t>
            </a:r>
          </a:p>
        </p:txBody>
      </p:sp>
    </p:spTree>
    <p:extLst>
      <p:ext uri="{BB962C8B-B14F-4D97-AF65-F5344CB8AC3E}">
        <p14:creationId xmlns:p14="http://schemas.microsoft.com/office/powerpoint/2010/main" val="17358584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One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Topic</a:t>
            </a:r>
          </a:p>
        </p:txBody>
      </p:sp>
      <p:sp>
        <p:nvSpPr>
          <p:cNvPr id="4" name="Content Placeholder 3"/>
          <p:cNvSpPr>
            <a:spLocks noGrp="1"/>
          </p:cNvSpPr>
          <p:nvPr>
            <p:ph sz="half" idx="2" hasCustomPrompt="1"/>
          </p:nvPr>
        </p:nvSpPr>
        <p:spPr>
          <a:xfrm>
            <a:off x="4629150" y="1369219"/>
            <a:ext cx="3886200" cy="2844563"/>
          </a:xfrm>
        </p:spPr>
        <p:txBody>
          <a:bodyPr/>
          <a:lstStyle>
            <a:lvl1pPr marL="0" indent="0">
              <a:buNone/>
              <a:defRPr sz="900" i="1"/>
            </a:lvl1pPr>
          </a:lstStyle>
          <a:p>
            <a:pPr lvl="0"/>
            <a:r>
              <a:rPr lang="en-US" dirty="0"/>
              <a:t>Insert Object</a:t>
            </a:r>
          </a:p>
        </p:txBody>
      </p:sp>
      <p:sp>
        <p:nvSpPr>
          <p:cNvPr id="14" name="Text Placeholder 13"/>
          <p:cNvSpPr>
            <a:spLocks noGrp="1"/>
          </p:cNvSpPr>
          <p:nvPr>
            <p:ph type="body" sz="quarter" idx="13"/>
          </p:nvPr>
        </p:nvSpPr>
        <p:spPr>
          <a:xfrm>
            <a:off x="628650" y="1369219"/>
            <a:ext cx="3886200" cy="28444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Slide Number Placeholder 17"/>
          <p:cNvSpPr>
            <a:spLocks noGrp="1"/>
          </p:cNvSpPr>
          <p:nvPr>
            <p:ph type="sldNum" sz="quarter" idx="14"/>
          </p:nvPr>
        </p:nvSpPr>
        <p:spPr/>
        <p:txBody>
          <a:bodyPr/>
          <a:lstStyle/>
          <a:p>
            <a:fld id="{3DD97BEB-BAEF-0344-9D5C-EC73E478698A}" type="slidenum">
              <a:rPr lang="en-US" smtClean="0"/>
              <a:pPr/>
              <a:t>‹#›</a:t>
            </a:fld>
            <a:endParaRPr lang="en-US"/>
          </a:p>
        </p:txBody>
      </p:sp>
      <p:sp>
        <p:nvSpPr>
          <p:cNvPr id="7" name="Text Placeholder 3"/>
          <p:cNvSpPr>
            <a:spLocks noGrp="1"/>
          </p:cNvSpPr>
          <p:nvPr>
            <p:ph type="body" sz="quarter" idx="15" hasCustomPrompt="1"/>
          </p:nvPr>
        </p:nvSpPr>
        <p:spPr>
          <a:xfrm>
            <a:off x="628650" y="829648"/>
            <a:ext cx="7886700" cy="267632"/>
          </a:xfrm>
        </p:spPr>
        <p:txBody>
          <a:bodyPr>
            <a:noAutofit/>
          </a:bodyPr>
          <a:lstStyle>
            <a:lvl1pPr marL="0" indent="0">
              <a:buNone/>
              <a:defRPr sz="1800" b="1" i="1">
                <a:solidFill>
                  <a:schemeClr val="tx1">
                    <a:lumMod val="50000"/>
                    <a:lumOff val="50000"/>
                  </a:schemeClr>
                </a:solidFill>
              </a:defRPr>
            </a:lvl1pPr>
          </a:lstStyle>
          <a:p>
            <a:pPr lvl="0"/>
            <a:r>
              <a:rPr lang="en-US" dirty="0"/>
              <a:t>Subhead</a:t>
            </a:r>
          </a:p>
        </p:txBody>
      </p:sp>
    </p:spTree>
    <p:extLst>
      <p:ext uri="{BB962C8B-B14F-4D97-AF65-F5344CB8AC3E}">
        <p14:creationId xmlns:p14="http://schemas.microsoft.com/office/powerpoint/2010/main" val="4071208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0" name="Picture 9" descr="A picture containing dark&#10;&#10;Description automatically generated">
            <a:extLst>
              <a:ext uri="{FF2B5EF4-FFF2-40B4-BE49-F238E27FC236}">
                <a16:creationId xmlns:a16="http://schemas.microsoft.com/office/drawing/2014/main" id="{C27DF31A-83F1-F042-A193-148A40023079}"/>
              </a:ext>
            </a:extLst>
          </p:cNvPr>
          <p:cNvPicPr>
            <a:picLocks noChangeAspect="1"/>
          </p:cNvPicPr>
          <p:nvPr userDrawn="1"/>
        </p:nvPicPr>
        <p:blipFill>
          <a:blip r:embed="rId21"/>
          <a:stretch>
            <a:fillRect/>
          </a:stretch>
        </p:blipFill>
        <p:spPr>
          <a:xfrm>
            <a:off x="-346079" y="-369775"/>
            <a:ext cx="9836157" cy="1321654"/>
          </a:xfrm>
          <a:prstGeom prst="rect">
            <a:avLst/>
          </a:prstGeom>
        </p:spPr>
      </p:pic>
      <p:pic>
        <p:nvPicPr>
          <p:cNvPr id="15" name="Picture 14" descr="A picture containing dark&#10;&#10;Description automatically generated">
            <a:extLst>
              <a:ext uri="{FF2B5EF4-FFF2-40B4-BE49-F238E27FC236}">
                <a16:creationId xmlns:a16="http://schemas.microsoft.com/office/drawing/2014/main" id="{1EAC3AEE-335B-5546-A193-823A18392863}"/>
              </a:ext>
            </a:extLst>
          </p:cNvPr>
          <p:cNvPicPr>
            <a:picLocks noChangeAspect="1"/>
          </p:cNvPicPr>
          <p:nvPr userDrawn="1"/>
        </p:nvPicPr>
        <p:blipFill>
          <a:blip r:embed="rId21"/>
          <a:stretch>
            <a:fillRect/>
          </a:stretch>
        </p:blipFill>
        <p:spPr>
          <a:xfrm rot="10800000">
            <a:off x="-351904" y="4179832"/>
            <a:ext cx="9836157" cy="1321654"/>
          </a:xfrm>
          <a:prstGeom prst="rect">
            <a:avLst/>
          </a:prstGeom>
        </p:spPr>
      </p:pic>
      <p:sp>
        <p:nvSpPr>
          <p:cNvPr id="2" name="Title Placeholder 1"/>
          <p:cNvSpPr>
            <a:spLocks noGrp="1"/>
          </p:cNvSpPr>
          <p:nvPr>
            <p:ph type="title"/>
          </p:nvPr>
        </p:nvSpPr>
        <p:spPr>
          <a:xfrm>
            <a:off x="628650" y="417136"/>
            <a:ext cx="7886700" cy="415002"/>
          </a:xfrm>
          <a:prstGeom prst="rect">
            <a:avLst/>
          </a:prstGeom>
        </p:spPr>
        <p:txBody>
          <a:bodyPr vert="horz" lIns="91440" tIns="45720" rIns="91440" bIns="45720" rtlCol="0" anchor="b">
            <a:noAutofit/>
          </a:bodyPr>
          <a:lstStyle/>
          <a:p>
            <a:r>
              <a:rPr lang="en-US" dirty="0"/>
              <a:t>Topic</a:t>
            </a:r>
          </a:p>
        </p:txBody>
      </p:sp>
      <p:sp>
        <p:nvSpPr>
          <p:cNvPr id="3" name="Text Placeholder 2"/>
          <p:cNvSpPr>
            <a:spLocks noGrp="1"/>
          </p:cNvSpPr>
          <p:nvPr>
            <p:ph type="body" idx="1"/>
          </p:nvPr>
        </p:nvSpPr>
        <p:spPr>
          <a:xfrm>
            <a:off x="628650" y="1071619"/>
            <a:ext cx="7886700" cy="3263504"/>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6" name="Slide Number Placeholder 25"/>
          <p:cNvSpPr>
            <a:spLocks noGrp="1"/>
          </p:cNvSpPr>
          <p:nvPr>
            <p:ph type="sldNum" sz="quarter" idx="4"/>
          </p:nvPr>
        </p:nvSpPr>
        <p:spPr>
          <a:xfrm>
            <a:off x="282290" y="4654044"/>
            <a:ext cx="486659" cy="273844"/>
          </a:xfrm>
          <a:prstGeom prst="rect">
            <a:avLst/>
          </a:prstGeom>
        </p:spPr>
        <p:txBody>
          <a:bodyPr vert="horz" lIns="91440" tIns="45720" rIns="91440" bIns="45720" rtlCol="0" anchor="ctr"/>
          <a:lstStyle>
            <a:lvl1pPr algn="l">
              <a:defRPr sz="900">
                <a:solidFill>
                  <a:srgbClr val="0066A1"/>
                </a:solidFill>
              </a:defRPr>
            </a:lvl1pPr>
          </a:lstStyle>
          <a:p>
            <a:fld id="{3DD97BEB-BAEF-0344-9D5C-EC73E478698A}" type="slidenum">
              <a:rPr lang="en-US" smtClean="0"/>
              <a:pPr/>
              <a:t>‹#›</a:t>
            </a:fld>
            <a:endParaRPr lang="en-US" dirty="0"/>
          </a:p>
        </p:txBody>
      </p:sp>
      <p:pic>
        <p:nvPicPr>
          <p:cNvPr id="11" name="Picture 10"/>
          <p:cNvPicPr>
            <a:picLocks noChangeAspect="1"/>
          </p:cNvPicPr>
          <p:nvPr userDrawn="1"/>
        </p:nvPicPr>
        <p:blipFill>
          <a:blip r:embed="rId22">
            <a:extLst>
              <a:ext uri="{28A0092B-C50C-407E-A947-70E740481C1C}">
                <a14:useLocalDpi xmlns:a14="http://schemas.microsoft.com/office/drawing/2010/main" val="0"/>
              </a:ext>
            </a:extLst>
          </a:blip>
          <a:stretch>
            <a:fillRect/>
          </a:stretch>
        </p:blipFill>
        <p:spPr>
          <a:xfrm>
            <a:off x="8089694" y="4502874"/>
            <a:ext cx="851311" cy="248583"/>
          </a:xfrm>
          <a:prstGeom prst="rect">
            <a:avLst/>
          </a:prstGeom>
        </p:spPr>
      </p:pic>
    </p:spTree>
    <p:extLst>
      <p:ext uri="{BB962C8B-B14F-4D97-AF65-F5344CB8AC3E}">
        <p14:creationId xmlns:p14="http://schemas.microsoft.com/office/powerpoint/2010/main" val="151095810"/>
      </p:ext>
    </p:extLst>
  </p:cSld>
  <p:clrMap bg1="lt1" tx1="dk1" bg2="lt2" tx2="dk2" accent1="accent1" accent2="accent2" accent3="accent3" accent4="accent4" accent5="accent5" accent6="accent6" hlink="hlink" folHlink="folHlink"/>
  <p:sldLayoutIdLst>
    <p:sldLayoutId id="2147483661" r:id="rId1"/>
    <p:sldLayoutId id="2147483686" r:id="rId2"/>
    <p:sldLayoutId id="2147483687" r:id="rId3"/>
    <p:sldLayoutId id="2147483684" r:id="rId4"/>
    <p:sldLayoutId id="2147483663" r:id="rId5"/>
    <p:sldLayoutId id="2147483673" r:id="rId6"/>
    <p:sldLayoutId id="2147483662" r:id="rId7"/>
    <p:sldLayoutId id="2147483675" r:id="rId8"/>
    <p:sldLayoutId id="2147483664" r:id="rId9"/>
    <p:sldLayoutId id="2147483674" r:id="rId10"/>
    <p:sldLayoutId id="2147483665" r:id="rId11"/>
    <p:sldLayoutId id="2147483676" r:id="rId12"/>
    <p:sldLayoutId id="2147483677" r:id="rId13"/>
    <p:sldLayoutId id="2147483678" r:id="rId14"/>
    <p:sldLayoutId id="2147483679" r:id="rId15"/>
    <p:sldLayoutId id="2147483667" r:id="rId16"/>
    <p:sldLayoutId id="2147483680" r:id="rId17"/>
    <p:sldLayoutId id="2147483682" r:id="rId18"/>
    <p:sldLayoutId id="2147483681" r:id="rId19"/>
  </p:sldLayoutIdLst>
  <p:hf hdr="0" ftr="0" dt="0"/>
  <p:txStyles>
    <p:titleStyle>
      <a:lvl1pPr algn="l" defTabSz="685800" rtl="0" eaLnBrk="1" latinLnBrk="0" hangingPunct="1">
        <a:lnSpc>
          <a:spcPct val="90000"/>
        </a:lnSpc>
        <a:spcBef>
          <a:spcPct val="0"/>
        </a:spcBef>
        <a:buNone/>
        <a:defRPr sz="2550" b="1" i="0" kern="1200">
          <a:solidFill>
            <a:srgbClr val="0066A1"/>
          </a:solidFill>
          <a:latin typeface="Calibri" charset="0"/>
          <a:ea typeface="Calibri" charset="0"/>
          <a:cs typeface="Calibri" charset="0"/>
        </a:defRPr>
      </a:lvl1pPr>
    </p:titleStyle>
    <p:bodyStyle>
      <a:lvl1pPr marL="171450" indent="-171450" algn="l" defTabSz="685800" rtl="0" eaLnBrk="1" latinLnBrk="0" hangingPunct="1">
        <a:lnSpc>
          <a:spcPct val="90000"/>
        </a:lnSpc>
        <a:spcBef>
          <a:spcPts val="750"/>
        </a:spcBef>
        <a:buClr>
          <a:srgbClr val="0066A1"/>
        </a:buClr>
        <a:buFont typeface="LucidaGrande" charset="0"/>
        <a:buChar char="▸"/>
        <a:defRPr sz="165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Clr>
          <a:srgbClr val="0066A1"/>
        </a:buClr>
        <a:buFont typeface="LucidaGrande" charset="0"/>
        <a:buChar char="-"/>
        <a:defRPr sz="135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Clr>
          <a:srgbClr val="0066A1"/>
        </a:buClr>
        <a:buFont typeface="Arial" panose="020B0604020202020204" pitchFamily="34" charset="0"/>
        <a:buChar char="•"/>
        <a:defRPr sz="135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Clr>
          <a:srgbClr val="0066A1"/>
        </a:buClr>
        <a:buFont typeface="Wingdings" charset="2"/>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Clr>
          <a:srgbClr val="0066A1"/>
        </a:buClr>
        <a:buFont typeface="Courier New" charset="0"/>
        <a:buChar char="o"/>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 Id="rId5" Type="http://schemas.openxmlformats.org/officeDocument/2006/relationships/image" Target="../media/image35.png"/><Relationship Id="rId4" Type="http://schemas.openxmlformats.org/officeDocument/2006/relationships/image" Target="../media/image3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57C07999-4B73-5B3C-4927-A3A072A07F21}"/>
              </a:ext>
            </a:extLst>
          </p:cNvPr>
          <p:cNvPicPr>
            <a:picLocks noChangeAspect="1"/>
          </p:cNvPicPr>
          <p:nvPr/>
        </p:nvPicPr>
        <p:blipFill>
          <a:blip r:embed="rId2"/>
          <a:stretch>
            <a:fillRect/>
          </a:stretch>
        </p:blipFill>
        <p:spPr>
          <a:xfrm>
            <a:off x="536098" y="2289175"/>
            <a:ext cx="8071804" cy="1115665"/>
          </a:xfrm>
          <a:prstGeom prst="rect">
            <a:avLst/>
          </a:prstGeom>
          <a:solidFill>
            <a:schemeClr val="bg1"/>
          </a:solidFill>
        </p:spPr>
      </p:pic>
      <p:sp>
        <p:nvSpPr>
          <p:cNvPr id="4" name="Slide Number Placeholder 3">
            <a:extLst>
              <a:ext uri="{FF2B5EF4-FFF2-40B4-BE49-F238E27FC236}">
                <a16:creationId xmlns:a16="http://schemas.microsoft.com/office/drawing/2014/main" id="{369DEC88-812E-18CF-69BC-650CDD3D17D0}"/>
              </a:ext>
            </a:extLst>
          </p:cNvPr>
          <p:cNvSpPr>
            <a:spLocks noGrp="1"/>
          </p:cNvSpPr>
          <p:nvPr>
            <p:ph type="sldNum" sz="quarter" idx="14"/>
          </p:nvPr>
        </p:nvSpPr>
        <p:spPr/>
        <p:txBody>
          <a:bodyPr/>
          <a:lstStyle/>
          <a:p>
            <a:fld id="{3DD97BEB-BAEF-0344-9D5C-EC73E478698A}" type="slidenum">
              <a:rPr lang="en-US" smtClean="0"/>
              <a:pPr/>
              <a:t>1</a:t>
            </a:fld>
            <a:endParaRPr lang="en-US"/>
          </a:p>
        </p:txBody>
      </p:sp>
      <p:pic>
        <p:nvPicPr>
          <p:cNvPr id="10" name="Picture Placeholder 12">
            <a:extLst>
              <a:ext uri="{FF2B5EF4-FFF2-40B4-BE49-F238E27FC236}">
                <a16:creationId xmlns:a16="http://schemas.microsoft.com/office/drawing/2014/main" id="{0ADC2045-DEA2-0C28-E67B-051E78524F0D}"/>
              </a:ext>
            </a:extLst>
          </p:cNvPr>
          <p:cNvPicPr>
            <a:picLocks noChangeAspect="1"/>
          </p:cNvPicPr>
          <p:nvPr/>
        </p:nvPicPr>
        <p:blipFill rotWithShape="1">
          <a:blip r:embed="rId3"/>
          <a:srcRect l="1555" r="32363"/>
          <a:stretch/>
        </p:blipFill>
        <p:spPr>
          <a:xfrm>
            <a:off x="46038" y="317500"/>
            <a:ext cx="1955800" cy="1971675"/>
          </a:xfrm>
          <a:prstGeom prst="ellipse">
            <a:avLst/>
          </a:prstGeom>
        </p:spPr>
      </p:pic>
      <p:pic>
        <p:nvPicPr>
          <p:cNvPr id="11" name="Picture Placeholder 14">
            <a:extLst>
              <a:ext uri="{FF2B5EF4-FFF2-40B4-BE49-F238E27FC236}">
                <a16:creationId xmlns:a16="http://schemas.microsoft.com/office/drawing/2014/main" id="{EF4BBC50-7753-D8C8-7775-A1FF83F92797}"/>
              </a:ext>
            </a:extLst>
          </p:cNvPr>
          <p:cNvPicPr>
            <a:picLocks noChangeAspect="1"/>
          </p:cNvPicPr>
          <p:nvPr/>
        </p:nvPicPr>
        <p:blipFill rotWithShape="1">
          <a:blip r:embed="rId4"/>
          <a:srcRect l="-3808" t="-1298" r="25674" b="1298"/>
          <a:stretch/>
        </p:blipFill>
        <p:spPr>
          <a:xfrm>
            <a:off x="7243720" y="388141"/>
            <a:ext cx="1720850" cy="1720850"/>
          </a:xfrm>
          <a:prstGeom prst="ellipse">
            <a:avLst/>
          </a:prstGeom>
        </p:spPr>
      </p:pic>
      <p:sp>
        <p:nvSpPr>
          <p:cNvPr id="13" name="Rectangle 12">
            <a:extLst>
              <a:ext uri="{FF2B5EF4-FFF2-40B4-BE49-F238E27FC236}">
                <a16:creationId xmlns:a16="http://schemas.microsoft.com/office/drawing/2014/main" id="{1FD4546B-68EB-3756-D698-EC9D709CCDDD}"/>
              </a:ext>
            </a:extLst>
          </p:cNvPr>
          <p:cNvSpPr/>
          <p:nvPr/>
        </p:nvSpPr>
        <p:spPr>
          <a:xfrm>
            <a:off x="7974874" y="4425214"/>
            <a:ext cx="1077686" cy="38844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54131F3A-B241-D2C3-E238-CD27823614D6}"/>
              </a:ext>
            </a:extLst>
          </p:cNvPr>
          <p:cNvSpPr txBox="1"/>
          <p:nvPr/>
        </p:nvSpPr>
        <p:spPr>
          <a:xfrm>
            <a:off x="3141617" y="3261858"/>
            <a:ext cx="2651760" cy="369332"/>
          </a:xfrm>
          <a:prstGeom prst="rect">
            <a:avLst/>
          </a:prstGeom>
          <a:noFill/>
        </p:spPr>
        <p:txBody>
          <a:bodyPr wrap="square" rtlCol="0">
            <a:spAutoFit/>
          </a:bodyPr>
          <a:lstStyle/>
          <a:p>
            <a:pPr algn="ctr"/>
            <a:r>
              <a:rPr lang="en-US" dirty="0">
                <a:solidFill>
                  <a:schemeClr val="accent1">
                    <a:lumMod val="75000"/>
                  </a:schemeClr>
                </a:solidFill>
              </a:rPr>
              <a:t>Slot no. : S1051098</a:t>
            </a:r>
          </a:p>
        </p:txBody>
      </p:sp>
    </p:spTree>
    <p:extLst>
      <p:ext uri="{BB962C8B-B14F-4D97-AF65-F5344CB8AC3E}">
        <p14:creationId xmlns:p14="http://schemas.microsoft.com/office/powerpoint/2010/main" val="9564956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23510-A603-E547-975A-B6891567AFD8}"/>
              </a:ext>
            </a:extLst>
          </p:cNvPr>
          <p:cNvSpPr>
            <a:spLocks noGrp="1"/>
          </p:cNvSpPr>
          <p:nvPr>
            <p:ph type="title"/>
          </p:nvPr>
        </p:nvSpPr>
        <p:spPr>
          <a:xfrm>
            <a:off x="282291" y="441520"/>
            <a:ext cx="8662012" cy="415002"/>
          </a:xfrm>
        </p:spPr>
        <p:txBody>
          <a:bodyPr/>
          <a:lstStyle/>
          <a:p>
            <a:r>
              <a:rPr kumimoji="0" lang="en-US" sz="1600" b="1" i="0" u="none" strike="noStrike" kern="1200" cap="none" spc="0" normalizeH="0" baseline="0" noProof="0" dirty="0">
                <a:ln>
                  <a:noFill/>
                </a:ln>
                <a:solidFill>
                  <a:srgbClr val="0066A1"/>
                </a:solidFill>
                <a:effectLst/>
                <a:uLnTx/>
                <a:uFillTx/>
                <a:latin typeface="Calibri" charset="0"/>
                <a:ea typeface="Calibri" charset="0"/>
                <a:cs typeface="Calibri" charset="0"/>
              </a:rPr>
              <a:t>GaitSynergy: Redefining Gait Analysis with Vision-EMG Convergence for Precise Neuro-Muscular Evaluation</a:t>
            </a:r>
            <a:endParaRPr lang="en-US" sz="2200" dirty="0"/>
          </a:p>
        </p:txBody>
      </p:sp>
      <p:sp>
        <p:nvSpPr>
          <p:cNvPr id="4" name="Slide Number Placeholder 3">
            <a:extLst>
              <a:ext uri="{FF2B5EF4-FFF2-40B4-BE49-F238E27FC236}">
                <a16:creationId xmlns:a16="http://schemas.microsoft.com/office/drawing/2014/main" id="{72B94A43-821E-7147-8014-F1E1AD70B83F}"/>
              </a:ext>
            </a:extLst>
          </p:cNvPr>
          <p:cNvSpPr>
            <a:spLocks noGrp="1"/>
          </p:cNvSpPr>
          <p:nvPr>
            <p:ph type="sldNum" sz="quarter" idx="14"/>
          </p:nvPr>
        </p:nvSpPr>
        <p:spPr/>
        <p:txBody>
          <a:bodyPr/>
          <a:lstStyle/>
          <a:p>
            <a:fld id="{3DD97BEB-BAEF-0344-9D5C-EC73E478698A}" type="slidenum">
              <a:rPr lang="en-US" smtClean="0"/>
              <a:pPr/>
              <a:t>10</a:t>
            </a:fld>
            <a:endParaRPr lang="en-US"/>
          </a:p>
        </p:txBody>
      </p:sp>
      <p:sp>
        <p:nvSpPr>
          <p:cNvPr id="5" name="Text Placeholder 4">
            <a:extLst>
              <a:ext uri="{FF2B5EF4-FFF2-40B4-BE49-F238E27FC236}">
                <a16:creationId xmlns:a16="http://schemas.microsoft.com/office/drawing/2014/main" id="{99123C68-7C0A-4942-AC23-90DB5F1E4BA8}"/>
              </a:ext>
            </a:extLst>
          </p:cNvPr>
          <p:cNvSpPr>
            <a:spLocks noGrp="1"/>
          </p:cNvSpPr>
          <p:nvPr>
            <p:ph type="body" sz="quarter" idx="15"/>
          </p:nvPr>
        </p:nvSpPr>
        <p:spPr>
          <a:xfrm>
            <a:off x="357352" y="829648"/>
            <a:ext cx="8157998" cy="267632"/>
          </a:xfrm>
        </p:spPr>
        <p:txBody>
          <a:bodyPr>
            <a:normAutofit fontScale="85000" lnSpcReduction="20000"/>
          </a:bodyPr>
          <a:lstStyle/>
          <a:p>
            <a:pPr lvl="0" fontAlgn="base"/>
            <a:r>
              <a:rPr lang="en-US" dirty="0"/>
              <a:t>FUTURE SCOPE</a:t>
            </a:r>
            <a:endParaRPr lang="en-IN" cap="small" dirty="0">
              <a:effectLst>
                <a:outerShdw sx="0" sy="0">
                  <a:srgbClr val="000000"/>
                </a:outerShdw>
              </a:effectLst>
            </a:endParaRPr>
          </a:p>
        </p:txBody>
      </p:sp>
      <p:grpSp>
        <p:nvGrpSpPr>
          <p:cNvPr id="43" name="Group 42">
            <a:extLst>
              <a:ext uri="{FF2B5EF4-FFF2-40B4-BE49-F238E27FC236}">
                <a16:creationId xmlns:a16="http://schemas.microsoft.com/office/drawing/2014/main" id="{FAB426EC-50CC-7871-85F6-DD68968CB293}"/>
              </a:ext>
            </a:extLst>
          </p:cNvPr>
          <p:cNvGrpSpPr/>
          <p:nvPr/>
        </p:nvGrpSpPr>
        <p:grpSpPr>
          <a:xfrm>
            <a:off x="1357850" y="1332762"/>
            <a:ext cx="6648450" cy="2761919"/>
            <a:chOff x="1574800" y="1371931"/>
            <a:chExt cx="5826802" cy="2358033"/>
          </a:xfrm>
        </p:grpSpPr>
        <p:grpSp>
          <p:nvGrpSpPr>
            <p:cNvPr id="81" name="Group 80">
              <a:extLst>
                <a:ext uri="{FF2B5EF4-FFF2-40B4-BE49-F238E27FC236}">
                  <a16:creationId xmlns:a16="http://schemas.microsoft.com/office/drawing/2014/main" id="{9798738B-2501-E63A-C84E-7F59854B986B}"/>
                </a:ext>
              </a:extLst>
            </p:cNvPr>
            <p:cNvGrpSpPr/>
            <p:nvPr/>
          </p:nvGrpSpPr>
          <p:grpSpPr>
            <a:xfrm flipH="1">
              <a:off x="5334844" y="1371931"/>
              <a:ext cx="2066758" cy="863376"/>
              <a:chOff x="7666657" y="7318953"/>
              <a:chExt cx="1163947" cy="766034"/>
            </a:xfrm>
          </p:grpSpPr>
          <p:sp>
            <p:nvSpPr>
              <p:cNvPr id="82" name="Freeform 88">
                <a:extLst>
                  <a:ext uri="{FF2B5EF4-FFF2-40B4-BE49-F238E27FC236}">
                    <a16:creationId xmlns:a16="http://schemas.microsoft.com/office/drawing/2014/main" id="{B31EA356-3EA4-C3CF-8C2F-24355FE37CF8}"/>
                  </a:ext>
                </a:extLst>
              </p:cNvPr>
              <p:cNvSpPr/>
              <p:nvPr/>
            </p:nvSpPr>
            <p:spPr>
              <a:xfrm>
                <a:off x="7666657" y="7318953"/>
                <a:ext cx="1163947" cy="766034"/>
              </a:xfrm>
              <a:custGeom>
                <a:avLst/>
                <a:gdLst/>
                <a:ahLst/>
                <a:cxnLst/>
                <a:rect l="0" t="0" r="0" b="0"/>
                <a:pathLst>
                  <a:path w="304800" h="171450">
                    <a:moveTo>
                      <a:pt x="219075" y="171450"/>
                    </a:moveTo>
                    <a:lnTo>
                      <a:pt x="85725" y="171450"/>
                    </a:lnTo>
                    <a:cubicBezTo>
                      <a:pt x="39053" y="171450"/>
                      <a:pt x="0" y="133350"/>
                      <a:pt x="0" y="85725"/>
                    </a:cubicBezTo>
                    <a:lnTo>
                      <a:pt x="0" y="85725"/>
                    </a:lnTo>
                    <a:cubicBezTo>
                      <a:pt x="0" y="39053"/>
                      <a:pt x="38100" y="0"/>
                      <a:pt x="85725" y="0"/>
                    </a:cubicBezTo>
                    <a:lnTo>
                      <a:pt x="219075" y="0"/>
                    </a:lnTo>
                    <a:cubicBezTo>
                      <a:pt x="265748" y="0"/>
                      <a:pt x="304800" y="38100"/>
                      <a:pt x="304800" y="85725"/>
                    </a:cubicBezTo>
                    <a:lnTo>
                      <a:pt x="304800" y="85725"/>
                    </a:lnTo>
                    <a:cubicBezTo>
                      <a:pt x="304800" y="132398"/>
                      <a:pt x="266700" y="171450"/>
                      <a:pt x="219075" y="171450"/>
                    </a:cubicBezTo>
                    <a:close/>
                  </a:path>
                </a:pathLst>
              </a:custGeom>
              <a:solidFill>
                <a:srgbClr val="868686">
                  <a:alpha val="100000"/>
                </a:srgbClr>
              </a:solidFill>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IN" dirty="0"/>
              </a:p>
            </p:txBody>
          </p:sp>
        </p:grpSp>
        <p:grpSp>
          <p:nvGrpSpPr>
            <p:cNvPr id="79" name="Group 78">
              <a:extLst>
                <a:ext uri="{FF2B5EF4-FFF2-40B4-BE49-F238E27FC236}">
                  <a16:creationId xmlns:a16="http://schemas.microsoft.com/office/drawing/2014/main" id="{CFB591B0-3C0D-666A-E9C1-25B5033016C9}"/>
                </a:ext>
              </a:extLst>
            </p:cNvPr>
            <p:cNvGrpSpPr/>
            <p:nvPr/>
          </p:nvGrpSpPr>
          <p:grpSpPr>
            <a:xfrm flipH="1">
              <a:off x="4506336" y="1371932"/>
              <a:ext cx="1713512" cy="859976"/>
              <a:chOff x="6999564" y="7322239"/>
              <a:chExt cx="1219099" cy="766034"/>
            </a:xfrm>
          </p:grpSpPr>
          <p:sp>
            <p:nvSpPr>
              <p:cNvPr id="80" name="Freeform 2">
                <a:extLst>
                  <a:ext uri="{FF2B5EF4-FFF2-40B4-BE49-F238E27FC236}">
                    <a16:creationId xmlns:a16="http://schemas.microsoft.com/office/drawing/2014/main" id="{8D38C605-E487-457A-8DDD-B05317074978}"/>
                  </a:ext>
                </a:extLst>
              </p:cNvPr>
              <p:cNvSpPr/>
              <p:nvPr/>
            </p:nvSpPr>
            <p:spPr>
              <a:xfrm>
                <a:off x="6999564" y="7322239"/>
                <a:ext cx="1219099" cy="766034"/>
              </a:xfrm>
              <a:custGeom>
                <a:avLst/>
                <a:gdLst/>
                <a:ahLst/>
                <a:cxnLst/>
                <a:rect l="0" t="0" r="0" b="0"/>
                <a:pathLst>
                  <a:path w="304800" h="304800">
                    <a:moveTo>
                      <a:pt x="0" y="0"/>
                    </a:moveTo>
                    <a:lnTo>
                      <a:pt x="0" y="304800"/>
                    </a:lnTo>
                    <a:lnTo>
                      <a:pt x="304800" y="304800"/>
                    </a:lnTo>
                    <a:lnTo>
                      <a:pt x="304800" y="0"/>
                    </a:lnTo>
                    <a:lnTo>
                      <a:pt x="0" y="0"/>
                    </a:lnTo>
                    <a:close/>
                  </a:path>
                </a:pathLst>
              </a:custGeom>
              <a:solidFill>
                <a:srgbClr val="868686">
                  <a:alpha val="100000"/>
                </a:srgbClr>
              </a:solidFill>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IN" dirty="0"/>
              </a:p>
            </p:txBody>
          </p:sp>
        </p:grpSp>
        <p:grpSp>
          <p:nvGrpSpPr>
            <p:cNvPr id="77" name="Group 76">
              <a:extLst>
                <a:ext uri="{FF2B5EF4-FFF2-40B4-BE49-F238E27FC236}">
                  <a16:creationId xmlns:a16="http://schemas.microsoft.com/office/drawing/2014/main" id="{9F5C5EA1-8A75-0C0B-D04D-3C11BACE12C2}"/>
                </a:ext>
              </a:extLst>
            </p:cNvPr>
            <p:cNvGrpSpPr/>
            <p:nvPr/>
          </p:nvGrpSpPr>
          <p:grpSpPr>
            <a:xfrm rot="21600000">
              <a:off x="2744968" y="1371932"/>
              <a:ext cx="1780309" cy="859977"/>
              <a:chOff x="5913392" y="7321410"/>
              <a:chExt cx="1078561" cy="761088"/>
            </a:xfrm>
          </p:grpSpPr>
          <p:sp>
            <p:nvSpPr>
              <p:cNvPr id="78" name="Freeform 86">
                <a:extLst>
                  <a:ext uri="{FF2B5EF4-FFF2-40B4-BE49-F238E27FC236}">
                    <a16:creationId xmlns:a16="http://schemas.microsoft.com/office/drawing/2014/main" id="{876196B0-CBEB-51A0-BCC4-B59E94AE0E6D}"/>
                  </a:ext>
                </a:extLst>
              </p:cNvPr>
              <p:cNvSpPr/>
              <p:nvPr/>
            </p:nvSpPr>
            <p:spPr>
              <a:xfrm>
                <a:off x="5913392" y="7321410"/>
                <a:ext cx="1078561" cy="761088"/>
              </a:xfrm>
              <a:custGeom>
                <a:avLst/>
                <a:gdLst/>
                <a:ahLst/>
                <a:cxnLst/>
                <a:rect l="0" t="0" r="0" b="0"/>
                <a:pathLst>
                  <a:path w="304800" h="304800">
                    <a:moveTo>
                      <a:pt x="0" y="0"/>
                    </a:moveTo>
                    <a:lnTo>
                      <a:pt x="0" y="304800"/>
                    </a:lnTo>
                    <a:lnTo>
                      <a:pt x="304800" y="304800"/>
                    </a:lnTo>
                    <a:lnTo>
                      <a:pt x="304800" y="0"/>
                    </a:lnTo>
                    <a:lnTo>
                      <a:pt x="0" y="0"/>
                    </a:lnTo>
                    <a:close/>
                  </a:path>
                </a:pathLst>
              </a:custGeom>
              <a:solidFill>
                <a:srgbClr val="004697">
                  <a:alpha val="100000"/>
                </a:srgbClr>
              </a:solidFill>
            </p:spPr>
            <p:txBody>
              <a:bodyPr/>
              <a:lstStyle>
                <a:defPPr>
                  <a:defRPr lang="en-US"/>
                </a:defPPr>
                <a:lvl1pPr marL="0" algn="l" defTabSz="457200" rtl="0" eaLnBrk="1" latinLnBrk="0" hangingPunct="1">
                  <a:defRPr sz="1800" kern="1200">
                    <a:solidFill>
                      <a:sysClr val="windowText" lastClr="000000"/>
                    </a:solidFill>
                    <a:latin typeface="Calibri" panose="020F0502020204030204"/>
                  </a:defRPr>
                </a:lvl1pPr>
                <a:lvl2pPr marL="457200" algn="l" defTabSz="457200" rtl="0" eaLnBrk="1" latinLnBrk="0" hangingPunct="1">
                  <a:defRPr sz="1800" kern="1200">
                    <a:solidFill>
                      <a:sysClr val="windowText" lastClr="000000"/>
                    </a:solidFill>
                    <a:latin typeface="Calibri" panose="020F0502020204030204"/>
                  </a:defRPr>
                </a:lvl2pPr>
                <a:lvl3pPr marL="914400" algn="l" defTabSz="457200" rtl="0" eaLnBrk="1" latinLnBrk="0" hangingPunct="1">
                  <a:defRPr sz="1800" kern="1200">
                    <a:solidFill>
                      <a:sysClr val="windowText" lastClr="000000"/>
                    </a:solidFill>
                    <a:latin typeface="Calibri" panose="020F0502020204030204"/>
                  </a:defRPr>
                </a:lvl3pPr>
                <a:lvl4pPr marL="1371600" algn="l" defTabSz="457200" rtl="0" eaLnBrk="1" latinLnBrk="0" hangingPunct="1">
                  <a:defRPr sz="1800" kern="1200">
                    <a:solidFill>
                      <a:sysClr val="windowText" lastClr="000000"/>
                    </a:solidFill>
                    <a:latin typeface="Calibri" panose="020F0502020204030204"/>
                  </a:defRPr>
                </a:lvl4pPr>
                <a:lvl5pPr marL="1828800" algn="l" defTabSz="457200" rtl="0" eaLnBrk="1" latinLnBrk="0" hangingPunct="1">
                  <a:defRPr sz="1800" kern="1200">
                    <a:solidFill>
                      <a:sysClr val="windowText" lastClr="000000"/>
                    </a:solidFill>
                    <a:latin typeface="Calibri" panose="020F0502020204030204"/>
                  </a:defRPr>
                </a:lvl5pPr>
                <a:lvl6pPr marL="2286000" algn="l" defTabSz="457200" rtl="0" eaLnBrk="1" latinLnBrk="0" hangingPunct="1">
                  <a:defRPr sz="1800" kern="1200">
                    <a:solidFill>
                      <a:sysClr val="windowText" lastClr="000000"/>
                    </a:solidFill>
                    <a:latin typeface="Calibri" panose="020F0502020204030204"/>
                  </a:defRPr>
                </a:lvl6pPr>
                <a:lvl7pPr marL="2743200" algn="l" defTabSz="457200" rtl="0" eaLnBrk="1" latinLnBrk="0" hangingPunct="1">
                  <a:defRPr sz="1800" kern="1200">
                    <a:solidFill>
                      <a:sysClr val="windowText" lastClr="000000"/>
                    </a:solidFill>
                    <a:latin typeface="Calibri" panose="020F0502020204030204"/>
                  </a:defRPr>
                </a:lvl7pPr>
                <a:lvl8pPr marL="3200400" algn="l" defTabSz="457200" rtl="0" eaLnBrk="1" latinLnBrk="0" hangingPunct="1">
                  <a:defRPr sz="1800" kern="1200">
                    <a:solidFill>
                      <a:sysClr val="windowText" lastClr="000000"/>
                    </a:solidFill>
                    <a:latin typeface="Calibri" panose="020F0502020204030204"/>
                  </a:defRPr>
                </a:lvl8pPr>
                <a:lvl9pPr marL="3657600" algn="l" defTabSz="457200" rtl="0" eaLnBrk="1" latinLnBrk="0" hangingPunct="1">
                  <a:defRPr sz="1800" kern="1200">
                    <a:solidFill>
                      <a:sysClr val="windowText" lastClr="000000"/>
                    </a:solidFill>
                    <a:latin typeface="Calibri" panose="020F0502020204030204"/>
                  </a:defRPr>
                </a:lvl9pPr>
              </a:lstStyle>
              <a:p>
                <a:endParaRPr lang="en-IN" dirty="0"/>
              </a:p>
            </p:txBody>
          </p:sp>
        </p:grpSp>
        <p:grpSp>
          <p:nvGrpSpPr>
            <p:cNvPr id="40" name="Group 39">
              <a:extLst>
                <a:ext uri="{FF2B5EF4-FFF2-40B4-BE49-F238E27FC236}">
                  <a16:creationId xmlns:a16="http://schemas.microsoft.com/office/drawing/2014/main" id="{A08BC9C2-9715-8A90-B536-375ED5FDD33F}"/>
                </a:ext>
              </a:extLst>
            </p:cNvPr>
            <p:cNvGrpSpPr/>
            <p:nvPr/>
          </p:nvGrpSpPr>
          <p:grpSpPr>
            <a:xfrm rot="21600000">
              <a:off x="1574800" y="1371931"/>
              <a:ext cx="1780309" cy="859977"/>
              <a:chOff x="5424768" y="7296645"/>
              <a:chExt cx="1180966" cy="775829"/>
            </a:xfrm>
          </p:grpSpPr>
          <p:sp>
            <p:nvSpPr>
              <p:cNvPr id="41" name="Freeform 84">
                <a:extLst>
                  <a:ext uri="{FF2B5EF4-FFF2-40B4-BE49-F238E27FC236}">
                    <a16:creationId xmlns:a16="http://schemas.microsoft.com/office/drawing/2014/main" id="{0CB5E262-E351-164D-2B68-6B0202DC5C69}"/>
                  </a:ext>
                </a:extLst>
              </p:cNvPr>
              <p:cNvSpPr/>
              <p:nvPr/>
            </p:nvSpPr>
            <p:spPr>
              <a:xfrm>
                <a:off x="5424768" y="7296645"/>
                <a:ext cx="1180966" cy="775829"/>
              </a:xfrm>
              <a:custGeom>
                <a:avLst/>
                <a:gdLst/>
                <a:ahLst/>
                <a:cxnLst/>
                <a:rect l="0" t="0" r="0" b="0"/>
                <a:pathLst>
                  <a:path w="304800" h="171450">
                    <a:moveTo>
                      <a:pt x="219075" y="171450"/>
                    </a:moveTo>
                    <a:lnTo>
                      <a:pt x="85725" y="171450"/>
                    </a:lnTo>
                    <a:cubicBezTo>
                      <a:pt x="39053" y="171450"/>
                      <a:pt x="0" y="133350"/>
                      <a:pt x="0" y="85725"/>
                    </a:cubicBezTo>
                    <a:lnTo>
                      <a:pt x="0" y="85725"/>
                    </a:lnTo>
                    <a:cubicBezTo>
                      <a:pt x="0" y="39053"/>
                      <a:pt x="38100" y="0"/>
                      <a:pt x="85725" y="0"/>
                    </a:cubicBezTo>
                    <a:lnTo>
                      <a:pt x="219075" y="0"/>
                    </a:lnTo>
                    <a:cubicBezTo>
                      <a:pt x="265748" y="0"/>
                      <a:pt x="304800" y="38100"/>
                      <a:pt x="304800" y="85725"/>
                    </a:cubicBezTo>
                    <a:lnTo>
                      <a:pt x="304800" y="85725"/>
                    </a:lnTo>
                    <a:cubicBezTo>
                      <a:pt x="304800" y="132398"/>
                      <a:pt x="266700" y="171450"/>
                      <a:pt x="219075" y="171450"/>
                    </a:cubicBezTo>
                    <a:close/>
                  </a:path>
                </a:pathLst>
              </a:custGeom>
              <a:solidFill>
                <a:srgbClr val="004697">
                  <a:alpha val="100000"/>
                </a:srgbClr>
              </a:solidFill>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IN" dirty="0"/>
              </a:p>
            </p:txBody>
          </p:sp>
        </p:grpSp>
        <p:cxnSp>
          <p:nvCxnSpPr>
            <p:cNvPr id="9" name="Straight Connector 8">
              <a:extLst>
                <a:ext uri="{FF2B5EF4-FFF2-40B4-BE49-F238E27FC236}">
                  <a16:creationId xmlns:a16="http://schemas.microsoft.com/office/drawing/2014/main" id="{63F83048-C0BF-F1F8-8595-C2327ACA1C7A}"/>
                </a:ext>
              </a:extLst>
            </p:cNvPr>
            <p:cNvCxnSpPr>
              <a:cxnSpLocks/>
            </p:cNvCxnSpPr>
            <p:nvPr/>
          </p:nvCxnSpPr>
          <p:spPr>
            <a:xfrm rot="5400000">
              <a:off x="3571238" y="2555450"/>
              <a:ext cx="647084" cy="0"/>
            </a:xfrm>
            <a:prstGeom prst="line">
              <a:avLst/>
            </a:prstGeom>
            <a:ln w="34163" cap="flat">
              <a:solidFill>
                <a:srgbClr val="C7C7C7">
                  <a:alpha val="10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62F85F8F-1EFC-7B80-FD63-4465926BF0A8}"/>
                </a:ext>
              </a:extLst>
            </p:cNvPr>
            <p:cNvCxnSpPr>
              <a:cxnSpLocks/>
            </p:cNvCxnSpPr>
            <p:nvPr/>
          </p:nvCxnSpPr>
          <p:spPr>
            <a:xfrm rot="5400000">
              <a:off x="4882527" y="2558849"/>
              <a:ext cx="647084" cy="0"/>
            </a:xfrm>
            <a:prstGeom prst="line">
              <a:avLst/>
            </a:prstGeom>
            <a:ln w="34163" cap="flat">
              <a:solidFill>
                <a:srgbClr val="C7C7C7">
                  <a:alpha val="10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D1658CD5-1AF8-69CA-6FF9-1E392E361B77}"/>
                </a:ext>
              </a:extLst>
            </p:cNvPr>
            <p:cNvCxnSpPr>
              <a:cxnSpLocks/>
            </p:cNvCxnSpPr>
            <p:nvPr/>
          </p:nvCxnSpPr>
          <p:spPr>
            <a:xfrm rot="5400000">
              <a:off x="6147582" y="2558849"/>
              <a:ext cx="647084" cy="0"/>
            </a:xfrm>
            <a:prstGeom prst="line">
              <a:avLst/>
            </a:prstGeom>
            <a:ln w="34163" cap="flat">
              <a:solidFill>
                <a:srgbClr val="C7C7C7">
                  <a:alpha val="100000"/>
                </a:srgbClr>
              </a:solidFill>
              <a:prstDash val="dash"/>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E4AD41FF-CB1B-2CC6-FD52-883EE2BF4DC2}"/>
                </a:ext>
              </a:extLst>
            </p:cNvPr>
            <p:cNvGrpSpPr/>
            <p:nvPr/>
          </p:nvGrpSpPr>
          <p:grpSpPr>
            <a:xfrm>
              <a:off x="2096508" y="2878992"/>
              <a:ext cx="913343" cy="850972"/>
              <a:chOff x="5518211" y="6365576"/>
              <a:chExt cx="623609" cy="586647"/>
            </a:xfrm>
          </p:grpSpPr>
          <p:sp>
            <p:nvSpPr>
              <p:cNvPr id="39" name="Freeform 102">
                <a:extLst>
                  <a:ext uri="{FF2B5EF4-FFF2-40B4-BE49-F238E27FC236}">
                    <a16:creationId xmlns:a16="http://schemas.microsoft.com/office/drawing/2014/main" id="{CC74CC47-CE30-CD6D-F69A-549A3E1D7B84}"/>
                  </a:ext>
                </a:extLst>
              </p:cNvPr>
              <p:cNvSpPr/>
              <p:nvPr/>
            </p:nvSpPr>
            <p:spPr>
              <a:xfrm>
                <a:off x="5518211" y="6365576"/>
                <a:ext cx="623609" cy="586647"/>
              </a:xfrm>
              <a:custGeom>
                <a:avLst/>
                <a:gdLst/>
                <a:ahLst/>
                <a:cxnLst/>
                <a:rect l="0" t="0" r="0" b="0"/>
                <a:pathLst>
                  <a:path w="302905" h="302685">
                    <a:moveTo>
                      <a:pt x="151447" y="0"/>
                    </a:moveTo>
                    <a:cubicBezTo>
                      <a:pt x="67780" y="0"/>
                      <a:pt x="0" y="67780"/>
                      <a:pt x="0" y="151371"/>
                    </a:cubicBezTo>
                    <a:cubicBezTo>
                      <a:pt x="0" y="234982"/>
                      <a:pt x="67780" y="302685"/>
                      <a:pt x="151447" y="302685"/>
                    </a:cubicBezTo>
                    <a:cubicBezTo>
                      <a:pt x="235058" y="302685"/>
                      <a:pt x="302905" y="234991"/>
                      <a:pt x="302905" y="151381"/>
                    </a:cubicBezTo>
                    <a:cubicBezTo>
                      <a:pt x="302895" y="67780"/>
                      <a:pt x="235048" y="0"/>
                      <a:pt x="151447" y="0"/>
                    </a:cubicBezTo>
                    <a:close/>
                  </a:path>
                </a:pathLst>
              </a:custGeom>
              <a:solidFill>
                <a:srgbClr val="F4F3E3">
                  <a:alpha val="100000"/>
                </a:srgbClr>
              </a:solidFill>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IN" dirty="0"/>
              </a:p>
            </p:txBody>
          </p:sp>
        </p:grpSp>
        <p:grpSp>
          <p:nvGrpSpPr>
            <p:cNvPr id="13" name="Group 12">
              <a:extLst>
                <a:ext uri="{FF2B5EF4-FFF2-40B4-BE49-F238E27FC236}">
                  <a16:creationId xmlns:a16="http://schemas.microsoft.com/office/drawing/2014/main" id="{2905AF7E-EBB3-D5F5-6EC5-303C1EA496B8}"/>
                </a:ext>
              </a:extLst>
            </p:cNvPr>
            <p:cNvGrpSpPr/>
            <p:nvPr/>
          </p:nvGrpSpPr>
          <p:grpSpPr>
            <a:xfrm>
              <a:off x="3451560" y="2864190"/>
              <a:ext cx="870393" cy="839200"/>
              <a:chOff x="6371834" y="6365576"/>
              <a:chExt cx="594284" cy="578532"/>
            </a:xfrm>
          </p:grpSpPr>
          <p:sp>
            <p:nvSpPr>
              <p:cNvPr id="38" name="Freeform 104">
                <a:extLst>
                  <a:ext uri="{FF2B5EF4-FFF2-40B4-BE49-F238E27FC236}">
                    <a16:creationId xmlns:a16="http://schemas.microsoft.com/office/drawing/2014/main" id="{51B50D34-6E94-DB77-DA2E-29DA1B4FCB76}"/>
                  </a:ext>
                </a:extLst>
              </p:cNvPr>
              <p:cNvSpPr/>
              <p:nvPr/>
            </p:nvSpPr>
            <p:spPr>
              <a:xfrm>
                <a:off x="6371834" y="6365576"/>
                <a:ext cx="594284" cy="578532"/>
              </a:xfrm>
              <a:custGeom>
                <a:avLst/>
                <a:gdLst/>
                <a:ahLst/>
                <a:cxnLst/>
                <a:rect l="0" t="0" r="0" b="0"/>
                <a:pathLst>
                  <a:path w="302905" h="302685">
                    <a:moveTo>
                      <a:pt x="151447" y="0"/>
                    </a:moveTo>
                    <a:cubicBezTo>
                      <a:pt x="67780" y="0"/>
                      <a:pt x="0" y="67780"/>
                      <a:pt x="0" y="151371"/>
                    </a:cubicBezTo>
                    <a:cubicBezTo>
                      <a:pt x="0" y="234982"/>
                      <a:pt x="67780" y="302685"/>
                      <a:pt x="151447" y="302685"/>
                    </a:cubicBezTo>
                    <a:cubicBezTo>
                      <a:pt x="235058" y="302685"/>
                      <a:pt x="302905" y="234991"/>
                      <a:pt x="302905" y="151381"/>
                    </a:cubicBezTo>
                    <a:cubicBezTo>
                      <a:pt x="302895" y="67780"/>
                      <a:pt x="235048" y="0"/>
                      <a:pt x="151447" y="0"/>
                    </a:cubicBezTo>
                    <a:close/>
                  </a:path>
                </a:pathLst>
              </a:custGeom>
              <a:solidFill>
                <a:srgbClr val="F4F3E3">
                  <a:alpha val="100000"/>
                </a:srgbClr>
              </a:solidFill>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IN" dirty="0"/>
              </a:p>
            </p:txBody>
          </p:sp>
        </p:grpSp>
        <p:grpSp>
          <p:nvGrpSpPr>
            <p:cNvPr id="14" name="Group 13">
              <a:extLst>
                <a:ext uri="{FF2B5EF4-FFF2-40B4-BE49-F238E27FC236}">
                  <a16:creationId xmlns:a16="http://schemas.microsoft.com/office/drawing/2014/main" id="{F266BD27-34E1-D8A1-EBA9-CE7AE5E70115}"/>
                </a:ext>
              </a:extLst>
            </p:cNvPr>
            <p:cNvGrpSpPr/>
            <p:nvPr/>
          </p:nvGrpSpPr>
          <p:grpSpPr>
            <a:xfrm>
              <a:off x="4745066" y="2864190"/>
              <a:ext cx="913342" cy="844105"/>
              <a:chOff x="7145674" y="6365577"/>
              <a:chExt cx="623608" cy="581913"/>
            </a:xfrm>
          </p:grpSpPr>
          <p:sp>
            <p:nvSpPr>
              <p:cNvPr id="37" name="Freeform 106">
                <a:extLst>
                  <a:ext uri="{FF2B5EF4-FFF2-40B4-BE49-F238E27FC236}">
                    <a16:creationId xmlns:a16="http://schemas.microsoft.com/office/drawing/2014/main" id="{1D1B2F51-D4B4-8A8F-B8F1-2610047AB946}"/>
                  </a:ext>
                </a:extLst>
              </p:cNvPr>
              <p:cNvSpPr/>
              <p:nvPr/>
            </p:nvSpPr>
            <p:spPr>
              <a:xfrm>
                <a:off x="7145674" y="6365577"/>
                <a:ext cx="623608" cy="581913"/>
              </a:xfrm>
              <a:custGeom>
                <a:avLst/>
                <a:gdLst/>
                <a:ahLst/>
                <a:cxnLst/>
                <a:rect l="0" t="0" r="0" b="0"/>
                <a:pathLst>
                  <a:path w="302905" h="302685">
                    <a:moveTo>
                      <a:pt x="151447" y="0"/>
                    </a:moveTo>
                    <a:cubicBezTo>
                      <a:pt x="67780" y="0"/>
                      <a:pt x="0" y="67780"/>
                      <a:pt x="0" y="151371"/>
                    </a:cubicBezTo>
                    <a:cubicBezTo>
                      <a:pt x="0" y="234982"/>
                      <a:pt x="67780" y="302685"/>
                      <a:pt x="151447" y="302685"/>
                    </a:cubicBezTo>
                    <a:cubicBezTo>
                      <a:pt x="235058" y="302685"/>
                      <a:pt x="302905" y="234991"/>
                      <a:pt x="302905" y="151381"/>
                    </a:cubicBezTo>
                    <a:cubicBezTo>
                      <a:pt x="302895" y="67780"/>
                      <a:pt x="235048" y="0"/>
                      <a:pt x="151447" y="0"/>
                    </a:cubicBezTo>
                    <a:close/>
                  </a:path>
                </a:pathLst>
              </a:custGeom>
              <a:solidFill>
                <a:srgbClr val="F4F3E3">
                  <a:alpha val="100000"/>
                </a:srgbClr>
              </a:solidFill>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IN" dirty="0"/>
              </a:p>
            </p:txBody>
          </p:sp>
        </p:grpSp>
        <p:grpSp>
          <p:nvGrpSpPr>
            <p:cNvPr id="15" name="Group 14">
              <a:extLst>
                <a:ext uri="{FF2B5EF4-FFF2-40B4-BE49-F238E27FC236}">
                  <a16:creationId xmlns:a16="http://schemas.microsoft.com/office/drawing/2014/main" id="{D23326EF-1470-B1F6-F9CC-9AC21F50731F}"/>
                </a:ext>
              </a:extLst>
            </p:cNvPr>
            <p:cNvGrpSpPr/>
            <p:nvPr/>
          </p:nvGrpSpPr>
          <p:grpSpPr>
            <a:xfrm>
              <a:off x="6081521" y="2878992"/>
              <a:ext cx="809271" cy="844105"/>
              <a:chOff x="7948838" y="6372654"/>
              <a:chExt cx="552551" cy="581913"/>
            </a:xfrm>
          </p:grpSpPr>
          <p:sp>
            <p:nvSpPr>
              <p:cNvPr id="36" name="Freeform 108">
                <a:extLst>
                  <a:ext uri="{FF2B5EF4-FFF2-40B4-BE49-F238E27FC236}">
                    <a16:creationId xmlns:a16="http://schemas.microsoft.com/office/drawing/2014/main" id="{657F59FA-4075-1A6C-A073-EEC207C6BD2D}"/>
                  </a:ext>
                </a:extLst>
              </p:cNvPr>
              <p:cNvSpPr/>
              <p:nvPr/>
            </p:nvSpPr>
            <p:spPr>
              <a:xfrm>
                <a:off x="7948838" y="6372654"/>
                <a:ext cx="552551" cy="581913"/>
              </a:xfrm>
              <a:custGeom>
                <a:avLst/>
                <a:gdLst/>
                <a:ahLst/>
                <a:cxnLst/>
                <a:rect l="0" t="0" r="0" b="0"/>
                <a:pathLst>
                  <a:path w="302905" h="302685">
                    <a:moveTo>
                      <a:pt x="151447" y="0"/>
                    </a:moveTo>
                    <a:cubicBezTo>
                      <a:pt x="67780" y="0"/>
                      <a:pt x="0" y="67780"/>
                      <a:pt x="0" y="151371"/>
                    </a:cubicBezTo>
                    <a:cubicBezTo>
                      <a:pt x="0" y="234982"/>
                      <a:pt x="67780" y="302685"/>
                      <a:pt x="151447" y="302685"/>
                    </a:cubicBezTo>
                    <a:cubicBezTo>
                      <a:pt x="235058" y="302685"/>
                      <a:pt x="302905" y="234991"/>
                      <a:pt x="302905" y="151381"/>
                    </a:cubicBezTo>
                    <a:cubicBezTo>
                      <a:pt x="302895" y="67780"/>
                      <a:pt x="235048" y="0"/>
                      <a:pt x="151447" y="0"/>
                    </a:cubicBezTo>
                    <a:close/>
                  </a:path>
                </a:pathLst>
              </a:custGeom>
              <a:solidFill>
                <a:srgbClr val="F4F3E3">
                  <a:alpha val="100000"/>
                </a:srgbClr>
              </a:solidFill>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IN" dirty="0"/>
              </a:p>
            </p:txBody>
          </p:sp>
        </p:grpSp>
        <p:sp>
          <p:nvSpPr>
            <p:cNvPr id="20" name="TextBox 118">
              <a:extLst>
                <a:ext uri="{FF2B5EF4-FFF2-40B4-BE49-F238E27FC236}">
                  <a16:creationId xmlns:a16="http://schemas.microsoft.com/office/drawing/2014/main" id="{F23547AA-69FF-DC92-48AA-5C77679B3B86}"/>
                </a:ext>
              </a:extLst>
            </p:cNvPr>
            <p:cNvSpPr txBox="1"/>
            <p:nvPr/>
          </p:nvSpPr>
          <p:spPr>
            <a:xfrm>
              <a:off x="1793438" y="1575801"/>
              <a:ext cx="1495777" cy="447618"/>
            </a:xfrm>
            <a:prstGeom prst="rect">
              <a:avLst/>
            </a:prstGeom>
          </p:spPr>
          <p:txBody>
            <a:bodyPr lIns="0" tIns="14400" rIns="0" bIns="0" rtlCol="0" anchor="t"/>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600" b="1" i="0" spc="0" dirty="0">
                  <a:solidFill>
                    <a:srgbClr val="FFFFFF">
                      <a:alpha val="100000"/>
                    </a:srgbClr>
                  </a:solidFill>
                  <a:latin typeface="IBM Plex Sans"/>
                </a:rPr>
                <a:t>Advanced ML algorithms</a:t>
              </a:r>
            </a:p>
          </p:txBody>
        </p:sp>
        <p:sp>
          <p:nvSpPr>
            <p:cNvPr id="22" name="TextBox 120">
              <a:extLst>
                <a:ext uri="{FF2B5EF4-FFF2-40B4-BE49-F238E27FC236}">
                  <a16:creationId xmlns:a16="http://schemas.microsoft.com/office/drawing/2014/main" id="{6347FD4A-ADC4-0BDE-0733-09FDB21E965F}"/>
                </a:ext>
              </a:extLst>
            </p:cNvPr>
            <p:cNvSpPr txBox="1"/>
            <p:nvPr/>
          </p:nvSpPr>
          <p:spPr>
            <a:xfrm>
              <a:off x="3852275" y="1470591"/>
              <a:ext cx="178618" cy="125135"/>
            </a:xfrm>
            <a:prstGeom prst="rect">
              <a:avLst/>
            </a:prstGeom>
          </p:spPr>
          <p:txBody>
            <a:bodyPr lIns="0" tIns="7200" rIns="0" bIns="0" rtlCol="0" anchor="t"/>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lnSpc>
                  <a:spcPts val="552"/>
                </a:lnSpc>
              </a:pPr>
              <a:endParaRPr lang="en-US" sz="460" b="1" i="0" spc="0" dirty="0">
                <a:solidFill>
                  <a:srgbClr val="D7A5BF">
                    <a:alpha val="100000"/>
                  </a:srgbClr>
                </a:solidFill>
                <a:latin typeface="IBM Plex Sans Condensed"/>
              </a:endParaRPr>
            </a:p>
          </p:txBody>
        </p:sp>
        <p:sp>
          <p:nvSpPr>
            <p:cNvPr id="25" name="TextBox 123">
              <a:extLst>
                <a:ext uri="{FF2B5EF4-FFF2-40B4-BE49-F238E27FC236}">
                  <a16:creationId xmlns:a16="http://schemas.microsoft.com/office/drawing/2014/main" id="{9147CFA6-98E9-D6E3-F2A6-387A7947FAD3}"/>
                </a:ext>
              </a:extLst>
            </p:cNvPr>
            <p:cNvSpPr txBox="1"/>
            <p:nvPr/>
          </p:nvSpPr>
          <p:spPr>
            <a:xfrm>
              <a:off x="3244382" y="1550850"/>
              <a:ext cx="1308121" cy="530105"/>
            </a:xfrm>
            <a:prstGeom prst="rect">
              <a:avLst/>
            </a:prstGeom>
          </p:spPr>
          <p:txBody>
            <a:bodyPr lIns="0" tIns="14400" rIns="0" bIns="0" rtlCol="0" anchor="t"/>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600" b="1" i="0" spc="0" dirty="0">
                  <a:solidFill>
                    <a:srgbClr val="FFFFFF">
                      <a:alpha val="100000"/>
                    </a:srgbClr>
                  </a:solidFill>
                  <a:latin typeface="IBM Plex Sans"/>
                </a:rPr>
                <a:t>Web </a:t>
              </a:r>
            </a:p>
            <a:p>
              <a:pPr algn="ctr"/>
              <a:r>
                <a:rPr lang="en-US" sz="1600" b="1" i="0" spc="0" dirty="0">
                  <a:solidFill>
                    <a:srgbClr val="FFFFFF">
                      <a:alpha val="100000"/>
                    </a:srgbClr>
                  </a:solidFill>
                  <a:latin typeface="IBM Plex Sans"/>
                </a:rPr>
                <a:t>application</a:t>
              </a:r>
            </a:p>
          </p:txBody>
        </p:sp>
        <p:sp>
          <p:nvSpPr>
            <p:cNvPr id="26" name="TextBox 124">
              <a:extLst>
                <a:ext uri="{FF2B5EF4-FFF2-40B4-BE49-F238E27FC236}">
                  <a16:creationId xmlns:a16="http://schemas.microsoft.com/office/drawing/2014/main" id="{1D5B5A84-45E3-2506-0622-A3D0BBDBF660}"/>
                </a:ext>
              </a:extLst>
            </p:cNvPr>
            <p:cNvSpPr txBox="1"/>
            <p:nvPr/>
          </p:nvSpPr>
          <p:spPr>
            <a:xfrm>
              <a:off x="4441886" y="1555728"/>
              <a:ext cx="1528165" cy="719550"/>
            </a:xfrm>
            <a:prstGeom prst="rect">
              <a:avLst/>
            </a:prstGeom>
          </p:spPr>
          <p:txBody>
            <a:bodyPr lIns="0" tIns="14400" rIns="0" bIns="0" rtlCol="0" anchor="t"/>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600" b="1" i="0" spc="0" dirty="0">
                  <a:solidFill>
                    <a:srgbClr val="FFFFFF">
                      <a:alpha val="100000"/>
                    </a:srgbClr>
                  </a:solidFill>
                  <a:latin typeface="IBM Plex Sans"/>
                </a:rPr>
                <a:t>Expand EMG Integration</a:t>
              </a:r>
            </a:p>
          </p:txBody>
        </p:sp>
        <p:sp>
          <p:nvSpPr>
            <p:cNvPr id="27" name="TextBox 125">
              <a:extLst>
                <a:ext uri="{FF2B5EF4-FFF2-40B4-BE49-F238E27FC236}">
                  <a16:creationId xmlns:a16="http://schemas.microsoft.com/office/drawing/2014/main" id="{0B01D05D-6DBA-10D5-D75E-E782424EAB41}"/>
                </a:ext>
              </a:extLst>
            </p:cNvPr>
            <p:cNvSpPr txBox="1"/>
            <p:nvPr/>
          </p:nvSpPr>
          <p:spPr>
            <a:xfrm>
              <a:off x="5797321" y="1550255"/>
              <a:ext cx="1368691" cy="559078"/>
            </a:xfrm>
            <a:prstGeom prst="rect">
              <a:avLst/>
            </a:prstGeom>
          </p:spPr>
          <p:txBody>
            <a:bodyPr lIns="0" tIns="14400" rIns="0" bIns="0" rtlCol="0" anchor="t"/>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600" b="1" i="0" spc="0" dirty="0">
                  <a:solidFill>
                    <a:srgbClr val="FFFFFF">
                      <a:alpha val="100000"/>
                    </a:srgbClr>
                  </a:solidFill>
                  <a:latin typeface="IBM Plex Sans"/>
                </a:rPr>
                <a:t>Clinical Validation</a:t>
              </a:r>
            </a:p>
          </p:txBody>
        </p:sp>
        <p:pic>
          <p:nvPicPr>
            <p:cNvPr id="28" name="Picture 27">
              <a:extLst>
                <a:ext uri="{FF2B5EF4-FFF2-40B4-BE49-F238E27FC236}">
                  <a16:creationId xmlns:a16="http://schemas.microsoft.com/office/drawing/2014/main" id="{8D12233F-EA99-E302-973B-7566346AF3E6}"/>
                </a:ext>
              </a:extLst>
            </p:cNvPr>
            <p:cNvPicPr>
              <a:picLocks noChangeAspect="1"/>
            </p:cNvPicPr>
            <p:nvPr/>
          </p:nvPicPr>
          <p:blipFill>
            <a:blip r:embed="rId2">
              <a:alphaModFix/>
            </a:blip>
            <a:srcRect/>
            <a:stretch>
              <a:fillRect/>
            </a:stretch>
          </p:blipFill>
          <p:spPr>
            <a:xfrm>
              <a:off x="2176492" y="2960784"/>
              <a:ext cx="763653" cy="687390"/>
            </a:xfrm>
            <a:prstGeom prst="rect">
              <a:avLst/>
            </a:prstGeom>
          </p:spPr>
        </p:pic>
        <p:pic>
          <p:nvPicPr>
            <p:cNvPr id="29" name="Picture 28">
              <a:extLst>
                <a:ext uri="{FF2B5EF4-FFF2-40B4-BE49-F238E27FC236}">
                  <a16:creationId xmlns:a16="http://schemas.microsoft.com/office/drawing/2014/main" id="{85B13214-A343-9C51-E0AE-033961B2879C}"/>
                </a:ext>
              </a:extLst>
            </p:cNvPr>
            <p:cNvPicPr>
              <a:picLocks noChangeAspect="1"/>
            </p:cNvPicPr>
            <p:nvPr/>
          </p:nvPicPr>
          <p:blipFill>
            <a:blip r:embed="rId3">
              <a:alphaModFix/>
            </a:blip>
            <a:srcRect/>
            <a:stretch>
              <a:fillRect/>
            </a:stretch>
          </p:blipFill>
          <p:spPr>
            <a:xfrm>
              <a:off x="3559824" y="2974059"/>
              <a:ext cx="669912" cy="619090"/>
            </a:xfrm>
            <a:prstGeom prst="rect">
              <a:avLst/>
            </a:prstGeom>
          </p:spPr>
        </p:pic>
        <p:pic>
          <p:nvPicPr>
            <p:cNvPr id="30" name="Picture 29">
              <a:extLst>
                <a:ext uri="{FF2B5EF4-FFF2-40B4-BE49-F238E27FC236}">
                  <a16:creationId xmlns:a16="http://schemas.microsoft.com/office/drawing/2014/main" id="{195AEA77-8978-EF17-89EB-0DB33BCCC48F}"/>
                </a:ext>
              </a:extLst>
            </p:cNvPr>
            <p:cNvPicPr>
              <a:picLocks noChangeAspect="1"/>
            </p:cNvPicPr>
            <p:nvPr/>
          </p:nvPicPr>
          <p:blipFill>
            <a:blip r:embed="rId4">
              <a:alphaModFix/>
            </a:blip>
            <a:srcRect/>
            <a:stretch>
              <a:fillRect/>
            </a:stretch>
          </p:blipFill>
          <p:spPr>
            <a:xfrm>
              <a:off x="4938521" y="2995799"/>
              <a:ext cx="549158" cy="515475"/>
            </a:xfrm>
            <a:prstGeom prst="rect">
              <a:avLst/>
            </a:prstGeom>
          </p:spPr>
        </p:pic>
        <p:pic>
          <p:nvPicPr>
            <p:cNvPr id="31" name="Picture 30">
              <a:extLst>
                <a:ext uri="{FF2B5EF4-FFF2-40B4-BE49-F238E27FC236}">
                  <a16:creationId xmlns:a16="http://schemas.microsoft.com/office/drawing/2014/main" id="{7E3AE9D3-25D0-FF89-2025-C63805F0D9AD}"/>
                </a:ext>
              </a:extLst>
            </p:cNvPr>
            <p:cNvPicPr>
              <a:picLocks noChangeAspect="1"/>
            </p:cNvPicPr>
            <p:nvPr/>
          </p:nvPicPr>
          <p:blipFill>
            <a:blip r:embed="rId5">
              <a:alphaModFix/>
            </a:blip>
            <a:srcRect/>
            <a:stretch>
              <a:fillRect/>
            </a:stretch>
          </p:blipFill>
          <p:spPr>
            <a:xfrm>
              <a:off x="6135846" y="2989844"/>
              <a:ext cx="670556" cy="559680"/>
            </a:xfrm>
            <a:prstGeom prst="rect">
              <a:avLst/>
            </a:prstGeom>
          </p:spPr>
        </p:pic>
        <p:cxnSp>
          <p:nvCxnSpPr>
            <p:cNvPr id="42" name="Straight Connector 41">
              <a:extLst>
                <a:ext uri="{FF2B5EF4-FFF2-40B4-BE49-F238E27FC236}">
                  <a16:creationId xmlns:a16="http://schemas.microsoft.com/office/drawing/2014/main" id="{0F4C67BE-9306-4DBF-8168-C352B330E252}"/>
                </a:ext>
              </a:extLst>
            </p:cNvPr>
            <p:cNvCxnSpPr>
              <a:cxnSpLocks/>
            </p:cNvCxnSpPr>
            <p:nvPr/>
          </p:nvCxnSpPr>
          <p:spPr>
            <a:xfrm rot="5400000">
              <a:off x="2254914" y="2558851"/>
              <a:ext cx="647084" cy="0"/>
            </a:xfrm>
            <a:prstGeom prst="line">
              <a:avLst/>
            </a:prstGeom>
            <a:ln w="34163" cap="flat">
              <a:solidFill>
                <a:srgbClr val="C7C7C7">
                  <a:alpha val="100000"/>
                </a:srgbClr>
              </a:solidFill>
              <a:prstDash val="dash"/>
            </a:ln>
          </p:spPr>
          <p:style>
            <a:lnRef idx="1">
              <a:schemeClr val="accent1"/>
            </a:lnRef>
            <a:fillRef idx="0">
              <a:schemeClr val="accent1"/>
            </a:fillRef>
            <a:effectRef idx="0">
              <a:schemeClr val="accent1"/>
            </a:effectRef>
            <a:fontRef idx="minor">
              <a:schemeClr val="tx1"/>
            </a:fontRef>
          </p:style>
        </p:cxnSp>
      </p:grpSp>
      <p:sp>
        <p:nvSpPr>
          <p:cNvPr id="3" name="Rectangle 2">
            <a:extLst>
              <a:ext uri="{FF2B5EF4-FFF2-40B4-BE49-F238E27FC236}">
                <a16:creationId xmlns:a16="http://schemas.microsoft.com/office/drawing/2014/main" id="{FFB6FDFB-EFAD-1C44-1C46-D941E2FEFCE9}"/>
              </a:ext>
            </a:extLst>
          </p:cNvPr>
          <p:cNvSpPr/>
          <p:nvPr/>
        </p:nvSpPr>
        <p:spPr>
          <a:xfrm>
            <a:off x="7974874" y="4425214"/>
            <a:ext cx="1077686" cy="38844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045891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23510-A603-E547-975A-B6891567AFD8}"/>
              </a:ext>
            </a:extLst>
          </p:cNvPr>
          <p:cNvSpPr>
            <a:spLocks noGrp="1"/>
          </p:cNvSpPr>
          <p:nvPr>
            <p:ph type="title"/>
          </p:nvPr>
        </p:nvSpPr>
        <p:spPr>
          <a:xfrm>
            <a:off x="282291" y="441520"/>
            <a:ext cx="8662012" cy="415002"/>
          </a:xfrm>
        </p:spPr>
        <p:txBody>
          <a:bodyPr/>
          <a:lstStyle/>
          <a:p>
            <a:r>
              <a:rPr kumimoji="0" lang="en-US" sz="1600" b="1" i="0" u="none" strike="noStrike" kern="1200" cap="none" spc="0" normalizeH="0" baseline="0" noProof="0" dirty="0">
                <a:ln>
                  <a:noFill/>
                </a:ln>
                <a:solidFill>
                  <a:srgbClr val="0066A1"/>
                </a:solidFill>
                <a:effectLst/>
                <a:uLnTx/>
                <a:uFillTx/>
                <a:latin typeface="Calibri" charset="0"/>
                <a:ea typeface="Calibri" charset="0"/>
                <a:cs typeface="Calibri" charset="0"/>
              </a:rPr>
              <a:t>GaitSynergy: Redefining Gait Analysis with Vision-EMG Convergence for Precise Neuro-Muscular Evaluation</a:t>
            </a:r>
            <a:endParaRPr lang="en-US" sz="2200" dirty="0"/>
          </a:p>
        </p:txBody>
      </p:sp>
      <p:sp>
        <p:nvSpPr>
          <p:cNvPr id="4" name="Slide Number Placeholder 3">
            <a:extLst>
              <a:ext uri="{FF2B5EF4-FFF2-40B4-BE49-F238E27FC236}">
                <a16:creationId xmlns:a16="http://schemas.microsoft.com/office/drawing/2014/main" id="{72B94A43-821E-7147-8014-F1E1AD70B83F}"/>
              </a:ext>
            </a:extLst>
          </p:cNvPr>
          <p:cNvSpPr>
            <a:spLocks noGrp="1"/>
          </p:cNvSpPr>
          <p:nvPr>
            <p:ph type="sldNum" sz="quarter" idx="14"/>
          </p:nvPr>
        </p:nvSpPr>
        <p:spPr/>
        <p:txBody>
          <a:bodyPr/>
          <a:lstStyle/>
          <a:p>
            <a:fld id="{3DD97BEB-BAEF-0344-9D5C-EC73E478698A}" type="slidenum">
              <a:rPr lang="en-US" smtClean="0"/>
              <a:pPr/>
              <a:t>11</a:t>
            </a:fld>
            <a:endParaRPr lang="en-US"/>
          </a:p>
        </p:txBody>
      </p:sp>
      <p:sp>
        <p:nvSpPr>
          <p:cNvPr id="5" name="Text Placeholder 4">
            <a:extLst>
              <a:ext uri="{FF2B5EF4-FFF2-40B4-BE49-F238E27FC236}">
                <a16:creationId xmlns:a16="http://schemas.microsoft.com/office/drawing/2014/main" id="{99123C68-7C0A-4942-AC23-90DB5F1E4BA8}"/>
              </a:ext>
            </a:extLst>
          </p:cNvPr>
          <p:cNvSpPr>
            <a:spLocks noGrp="1"/>
          </p:cNvSpPr>
          <p:nvPr>
            <p:ph type="body" sz="quarter" idx="15"/>
          </p:nvPr>
        </p:nvSpPr>
        <p:spPr>
          <a:xfrm>
            <a:off x="357352" y="829648"/>
            <a:ext cx="8157998" cy="267632"/>
          </a:xfrm>
        </p:spPr>
        <p:txBody>
          <a:bodyPr>
            <a:normAutofit fontScale="85000" lnSpcReduction="20000"/>
          </a:bodyPr>
          <a:lstStyle/>
          <a:p>
            <a:pPr lvl="0" fontAlgn="base"/>
            <a:r>
              <a:rPr lang="en-US" dirty="0"/>
              <a:t>CONCLUSION </a:t>
            </a:r>
            <a:endParaRPr lang="en-IN" cap="small" dirty="0">
              <a:effectLst>
                <a:outerShdw sx="0" sy="0">
                  <a:srgbClr val="000000"/>
                </a:outerShdw>
              </a:effectLst>
            </a:endParaRPr>
          </a:p>
        </p:txBody>
      </p:sp>
      <p:sp>
        <p:nvSpPr>
          <p:cNvPr id="6" name="Text Placeholder 5"/>
          <p:cNvSpPr>
            <a:spLocks noGrp="1"/>
          </p:cNvSpPr>
          <p:nvPr>
            <p:ph type="body" sz="quarter" idx="13"/>
          </p:nvPr>
        </p:nvSpPr>
        <p:spPr>
          <a:xfrm>
            <a:off x="348233" y="965867"/>
            <a:ext cx="8662011" cy="3447419"/>
          </a:xfrm>
        </p:spPr>
        <p:txBody>
          <a:bodyPr>
            <a:noAutofit/>
          </a:bodyPr>
          <a:lstStyle/>
          <a:p>
            <a:pPr algn="just" rtl="0">
              <a:lnSpc>
                <a:spcPct val="150000"/>
              </a:lnSpc>
              <a:spcBef>
                <a:spcPts val="0"/>
              </a:spcBef>
              <a:spcAft>
                <a:spcPts val="0"/>
              </a:spcAft>
            </a:pPr>
            <a:r>
              <a:rPr lang="en-US" dirty="0">
                <a:solidFill>
                  <a:srgbClr val="000000"/>
                </a:solidFill>
              </a:rPr>
              <a:t>A</a:t>
            </a:r>
            <a:r>
              <a:rPr lang="en-US" b="0" i="0" u="none" strike="noStrike" dirty="0">
                <a:solidFill>
                  <a:srgbClr val="000000"/>
                </a:solidFill>
                <a:effectLst/>
              </a:rPr>
              <a:t>n </a:t>
            </a:r>
            <a:r>
              <a:rPr lang="en-US" b="1" i="0" u="none" strike="noStrike" dirty="0">
                <a:solidFill>
                  <a:srgbClr val="000000"/>
                </a:solidFill>
                <a:effectLst/>
              </a:rPr>
              <a:t>innovative approach </a:t>
            </a:r>
            <a:r>
              <a:rPr lang="en-US" b="0" i="0" u="none" strike="noStrike" dirty="0">
                <a:solidFill>
                  <a:srgbClr val="000000"/>
                </a:solidFill>
                <a:effectLst/>
              </a:rPr>
              <a:t>to gait analysis and neuromuscular disorder assessment. </a:t>
            </a:r>
          </a:p>
          <a:p>
            <a:pPr algn="just" rtl="0">
              <a:lnSpc>
                <a:spcPct val="150000"/>
              </a:lnSpc>
              <a:spcBef>
                <a:spcPts val="0"/>
              </a:spcBef>
              <a:spcAft>
                <a:spcPts val="0"/>
              </a:spcAft>
            </a:pPr>
            <a:r>
              <a:rPr lang="en-US" b="1" i="0" u="none" strike="noStrike" dirty="0">
                <a:solidFill>
                  <a:srgbClr val="000000"/>
                </a:solidFill>
                <a:effectLst/>
              </a:rPr>
              <a:t>Utilizes the capabilities </a:t>
            </a:r>
            <a:r>
              <a:rPr lang="en-US" b="0" i="0" u="none" strike="noStrike" dirty="0">
                <a:solidFill>
                  <a:srgbClr val="000000"/>
                </a:solidFill>
                <a:effectLst/>
              </a:rPr>
              <a:t>of computer vision and EMG sensor.</a:t>
            </a:r>
          </a:p>
          <a:p>
            <a:pPr algn="just" rtl="0">
              <a:lnSpc>
                <a:spcPct val="150000"/>
              </a:lnSpc>
              <a:spcBef>
                <a:spcPts val="0"/>
              </a:spcBef>
              <a:spcAft>
                <a:spcPts val="0"/>
              </a:spcAft>
            </a:pPr>
            <a:r>
              <a:rPr lang="en-US" b="0" i="0" u="none" strike="noStrike" dirty="0">
                <a:solidFill>
                  <a:srgbClr val="000000"/>
                </a:solidFill>
                <a:effectLst/>
              </a:rPr>
              <a:t>Offers a </a:t>
            </a:r>
            <a:r>
              <a:rPr lang="en-US" b="1" i="0" u="none" strike="noStrike" dirty="0">
                <a:solidFill>
                  <a:srgbClr val="000000"/>
                </a:solidFill>
                <a:effectLst/>
              </a:rPr>
              <a:t>cost-effective and non-invasive </a:t>
            </a:r>
            <a:r>
              <a:rPr lang="en-US" b="0" i="0" u="none" strike="noStrike" dirty="0">
                <a:solidFill>
                  <a:srgbClr val="000000"/>
                </a:solidFill>
                <a:effectLst/>
              </a:rPr>
              <a:t>solution for evaluating human locomotion. </a:t>
            </a:r>
          </a:p>
          <a:p>
            <a:pPr algn="just" rtl="0">
              <a:lnSpc>
                <a:spcPct val="150000"/>
              </a:lnSpc>
              <a:spcBef>
                <a:spcPts val="0"/>
              </a:spcBef>
              <a:spcAft>
                <a:spcPts val="0"/>
              </a:spcAft>
            </a:pPr>
            <a:r>
              <a:rPr lang="en-US" b="0" i="0" u="none" strike="noStrike" dirty="0">
                <a:solidFill>
                  <a:srgbClr val="000000"/>
                </a:solidFill>
                <a:effectLst/>
              </a:rPr>
              <a:t>An aid in </a:t>
            </a:r>
            <a:r>
              <a:rPr lang="en-US" b="1" i="0" u="none" strike="noStrike" dirty="0">
                <a:solidFill>
                  <a:srgbClr val="000000"/>
                </a:solidFill>
                <a:effectLst/>
              </a:rPr>
              <a:t>early detection </a:t>
            </a:r>
            <a:r>
              <a:rPr lang="en-US" b="0" i="0" u="none" strike="noStrike" dirty="0">
                <a:solidFill>
                  <a:srgbClr val="000000"/>
                </a:solidFill>
                <a:effectLst/>
              </a:rPr>
              <a:t>of neuromuscular disorders.</a:t>
            </a:r>
          </a:p>
          <a:p>
            <a:pPr algn="just" rtl="0">
              <a:lnSpc>
                <a:spcPct val="150000"/>
              </a:lnSpc>
              <a:spcBef>
                <a:spcPts val="0"/>
              </a:spcBef>
              <a:spcAft>
                <a:spcPts val="0"/>
              </a:spcAft>
            </a:pPr>
            <a:r>
              <a:rPr lang="en-US" dirty="0">
                <a:solidFill>
                  <a:srgbClr val="000000"/>
                </a:solidFill>
              </a:rPr>
              <a:t>A</a:t>
            </a:r>
            <a:r>
              <a:rPr lang="en-US" b="0" i="0" u="none" strike="noStrike" dirty="0">
                <a:solidFill>
                  <a:srgbClr val="000000"/>
                </a:solidFill>
                <a:effectLst/>
              </a:rPr>
              <a:t> </a:t>
            </a:r>
            <a:r>
              <a:rPr lang="en-US" b="1" i="0" u="none" strike="noStrike" dirty="0">
                <a:solidFill>
                  <a:srgbClr val="000000"/>
                </a:solidFill>
                <a:effectLst/>
              </a:rPr>
              <a:t>broader applications </a:t>
            </a:r>
            <a:r>
              <a:rPr lang="en-US" b="0" i="0" u="none" strike="noStrike" dirty="0">
                <a:solidFill>
                  <a:srgbClr val="000000"/>
                </a:solidFill>
                <a:effectLst/>
              </a:rPr>
              <a:t>across various domains. </a:t>
            </a:r>
          </a:p>
          <a:p>
            <a:pPr algn="just" rtl="0">
              <a:lnSpc>
                <a:spcPct val="150000"/>
              </a:lnSpc>
              <a:spcBef>
                <a:spcPts val="0"/>
              </a:spcBef>
              <a:spcAft>
                <a:spcPts val="0"/>
              </a:spcAft>
            </a:pPr>
            <a:r>
              <a:rPr lang="en-US" b="1" dirty="0"/>
              <a:t>O</a:t>
            </a:r>
            <a:r>
              <a:rPr lang="en-US" b="1" dirty="0">
                <a:effectLst/>
              </a:rPr>
              <a:t>vercomes</a:t>
            </a:r>
            <a:r>
              <a:rPr lang="en-US" b="0" dirty="0">
                <a:effectLst/>
              </a:rPr>
              <a:t> the constraints of </a:t>
            </a:r>
            <a:r>
              <a:rPr lang="en-US" b="1" dirty="0">
                <a:effectLst/>
              </a:rPr>
              <a:t>traditional approaches</a:t>
            </a:r>
            <a:r>
              <a:rPr lang="en-US" b="0" dirty="0">
                <a:effectLst/>
              </a:rPr>
              <a:t>. </a:t>
            </a:r>
          </a:p>
          <a:p>
            <a:pPr algn="just" rtl="0">
              <a:lnSpc>
                <a:spcPct val="150000"/>
              </a:lnSpc>
              <a:spcBef>
                <a:spcPts val="0"/>
              </a:spcBef>
              <a:spcAft>
                <a:spcPts val="0"/>
              </a:spcAft>
            </a:pPr>
            <a:r>
              <a:rPr lang="en-US" dirty="0"/>
              <a:t>An </a:t>
            </a:r>
            <a:r>
              <a:rPr lang="en-US" b="0" dirty="0">
                <a:effectLst/>
              </a:rPr>
              <a:t>open avenue for </a:t>
            </a:r>
            <a:r>
              <a:rPr lang="en-US" b="1" dirty="0">
                <a:effectLst/>
              </a:rPr>
              <a:t>more accurate diagnosis and monitoring </a:t>
            </a:r>
            <a:r>
              <a:rPr lang="en-US" b="0" dirty="0">
                <a:effectLst/>
              </a:rPr>
              <a:t>of neuromuscular disorders.</a:t>
            </a:r>
            <a:endParaRPr lang="en-US" dirty="0"/>
          </a:p>
          <a:p>
            <a:pPr algn="just" rtl="0">
              <a:lnSpc>
                <a:spcPct val="150000"/>
              </a:lnSpc>
              <a:spcBef>
                <a:spcPts val="0"/>
              </a:spcBef>
              <a:spcAft>
                <a:spcPts val="0"/>
              </a:spcAft>
            </a:pPr>
            <a:r>
              <a:rPr lang="en-US" b="0" dirty="0">
                <a:effectLst/>
              </a:rPr>
              <a:t>The accessibility and affordability makes precise gait analysis </a:t>
            </a:r>
            <a:r>
              <a:rPr lang="en-US" b="1" dirty="0">
                <a:effectLst/>
              </a:rPr>
              <a:t>available to a diverse user base</a:t>
            </a:r>
            <a:r>
              <a:rPr lang="en-US" b="0" dirty="0">
                <a:effectLst/>
              </a:rPr>
              <a:t>, including healthcare professionals, researchers, athletes, and patients.</a:t>
            </a:r>
          </a:p>
        </p:txBody>
      </p:sp>
      <p:sp>
        <p:nvSpPr>
          <p:cNvPr id="3" name="Rectangle 2">
            <a:extLst>
              <a:ext uri="{FF2B5EF4-FFF2-40B4-BE49-F238E27FC236}">
                <a16:creationId xmlns:a16="http://schemas.microsoft.com/office/drawing/2014/main" id="{8D334E97-287F-A97D-5FE6-590F2B501D34}"/>
              </a:ext>
            </a:extLst>
          </p:cNvPr>
          <p:cNvSpPr/>
          <p:nvPr/>
        </p:nvSpPr>
        <p:spPr>
          <a:xfrm>
            <a:off x="7974874" y="4425214"/>
            <a:ext cx="1077686" cy="38844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62288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23510-A603-E547-975A-B6891567AFD8}"/>
              </a:ext>
            </a:extLst>
          </p:cNvPr>
          <p:cNvSpPr>
            <a:spLocks noGrp="1"/>
          </p:cNvSpPr>
          <p:nvPr>
            <p:ph type="title"/>
          </p:nvPr>
        </p:nvSpPr>
        <p:spPr>
          <a:xfrm>
            <a:off x="282291" y="417136"/>
            <a:ext cx="8662012" cy="415002"/>
          </a:xfrm>
        </p:spPr>
        <p:txBody>
          <a:bodyPr/>
          <a:lstStyle/>
          <a:p>
            <a:r>
              <a:rPr kumimoji="0" lang="en-US" sz="1600" b="1" i="0" u="none" strike="noStrike" kern="1200" cap="none" spc="0" normalizeH="0" baseline="0" noProof="0" dirty="0">
                <a:ln>
                  <a:noFill/>
                </a:ln>
                <a:solidFill>
                  <a:srgbClr val="0066A1"/>
                </a:solidFill>
                <a:effectLst/>
                <a:uLnTx/>
                <a:uFillTx/>
                <a:latin typeface="Calibri" charset="0"/>
                <a:ea typeface="Calibri" charset="0"/>
                <a:cs typeface="Calibri" charset="0"/>
              </a:rPr>
              <a:t>GaitSynergy: Redefining Gait Analysis with Vision-EMG Convergence for Precise Neuro-Muscular Evaluation</a:t>
            </a:r>
            <a:endParaRPr lang="en-US" sz="2200" dirty="0"/>
          </a:p>
        </p:txBody>
      </p:sp>
      <p:sp>
        <p:nvSpPr>
          <p:cNvPr id="3" name="Text Placeholder 2">
            <a:extLst>
              <a:ext uri="{FF2B5EF4-FFF2-40B4-BE49-F238E27FC236}">
                <a16:creationId xmlns:a16="http://schemas.microsoft.com/office/drawing/2014/main" id="{4C8490F5-A330-C64F-B83F-4FB6B0DD0A26}"/>
              </a:ext>
            </a:extLst>
          </p:cNvPr>
          <p:cNvSpPr>
            <a:spLocks noGrp="1"/>
          </p:cNvSpPr>
          <p:nvPr>
            <p:ph type="body" sz="quarter" idx="13"/>
          </p:nvPr>
        </p:nvSpPr>
        <p:spPr>
          <a:xfrm>
            <a:off x="357352" y="1110139"/>
            <a:ext cx="8504708" cy="3278763"/>
          </a:xfrm>
        </p:spPr>
        <p:txBody>
          <a:bodyPr>
            <a:normAutofit/>
          </a:bodyPr>
          <a:lstStyle/>
          <a:p>
            <a:pPr marL="174625" marR="0" indent="-174625" algn="just" hangingPunct="0">
              <a:lnSpc>
                <a:spcPct val="100000"/>
              </a:lnSpc>
              <a:spcBef>
                <a:spcPts val="0"/>
              </a:spcBef>
              <a:spcAft>
                <a:spcPts val="0"/>
              </a:spcAft>
            </a:pPr>
            <a:r>
              <a:rPr lang="en-IN" sz="1600" dirty="0">
                <a:effectLst/>
                <a:ea typeface="SimSun" panose="02010600030101010101" pitchFamily="2" charset="-122"/>
              </a:rPr>
              <a:t>Y. Yang, L. Yun, R. Li, F. Cheng, and K. Wang, "Multi-View Gait Recognition Based on a Siamese Vision Transformer," </a:t>
            </a:r>
            <a:r>
              <a:rPr lang="en-IN" sz="1600" i="1" dirty="0">
                <a:effectLst/>
                <a:ea typeface="SimSun" panose="02010600030101010101" pitchFamily="2" charset="-122"/>
              </a:rPr>
              <a:t>Applied Sciences</a:t>
            </a:r>
            <a:r>
              <a:rPr lang="en-IN" sz="1600" dirty="0">
                <a:effectLst/>
                <a:ea typeface="SimSun" panose="02010600030101010101" pitchFamily="2" charset="-122"/>
              </a:rPr>
              <a:t>, vol. 13, no. 4. </a:t>
            </a:r>
            <a:r>
              <a:rPr lang="en-IN" sz="1600" dirty="0" err="1">
                <a:effectLst/>
                <a:ea typeface="SimSun" panose="02010600030101010101" pitchFamily="2" charset="-122"/>
              </a:rPr>
              <a:t>doi</a:t>
            </a:r>
            <a:r>
              <a:rPr lang="en-IN" sz="1600" dirty="0">
                <a:effectLst/>
                <a:ea typeface="SimSun" panose="02010600030101010101" pitchFamily="2" charset="-122"/>
              </a:rPr>
              <a:t>: 10.3390/app13042273 </a:t>
            </a:r>
            <a:endParaRPr lang="en-US" sz="1600" dirty="0">
              <a:effectLst/>
              <a:ea typeface="SimSun" panose="02010600030101010101" pitchFamily="2" charset="-122"/>
            </a:endParaRPr>
          </a:p>
          <a:p>
            <a:pPr marL="174625" marR="0" indent="-174625" algn="just" hangingPunct="0">
              <a:lnSpc>
                <a:spcPct val="100000"/>
              </a:lnSpc>
              <a:spcBef>
                <a:spcPts val="0"/>
              </a:spcBef>
              <a:spcAft>
                <a:spcPts val="0"/>
              </a:spcAft>
            </a:pPr>
            <a:r>
              <a:rPr lang="en-IN" sz="1600" dirty="0">
                <a:effectLst/>
                <a:ea typeface="SimSun" panose="02010600030101010101" pitchFamily="2" charset="-122"/>
              </a:rPr>
              <a:t>F. Young, R. Mason, J. Moore, S. Stuart, R. Morris, and A. Godfrey, "A proposed computer vision model for running gait assessment," in </a:t>
            </a:r>
            <a:r>
              <a:rPr lang="en-IN" sz="1600" i="1" dirty="0">
                <a:effectLst/>
                <a:ea typeface="SimSun" panose="02010600030101010101" pitchFamily="2" charset="-122"/>
              </a:rPr>
              <a:t>2022 44th Annual International Conference of the IEEE Engineering in Medicine &amp; Biology Society (EMBC)</a:t>
            </a:r>
            <a:r>
              <a:rPr lang="en-IN" sz="1600" dirty="0">
                <a:effectLst/>
                <a:ea typeface="SimSun" panose="02010600030101010101" pitchFamily="2" charset="-122"/>
              </a:rPr>
              <a:t>, 2022, pp. 4773-4776.</a:t>
            </a:r>
            <a:endParaRPr lang="en-US" sz="1600" dirty="0">
              <a:effectLst/>
              <a:ea typeface="SimSun" panose="02010600030101010101" pitchFamily="2" charset="-122"/>
            </a:endParaRPr>
          </a:p>
          <a:p>
            <a:pPr marL="174625" marR="0" indent="-174625" algn="just" hangingPunct="0">
              <a:lnSpc>
                <a:spcPct val="100000"/>
              </a:lnSpc>
              <a:spcBef>
                <a:spcPts val="0"/>
              </a:spcBef>
              <a:spcAft>
                <a:spcPts val="0"/>
              </a:spcAft>
            </a:pPr>
            <a:r>
              <a:rPr lang="en-IN" sz="1600" dirty="0">
                <a:effectLst/>
                <a:ea typeface="SimSun" panose="02010600030101010101" pitchFamily="2" charset="-122"/>
              </a:rPr>
              <a:t>O. J.-E. M. RA;, “Vision-based Gait Impairment Analysis for aided diagnosis,” Medical &amp;amp; biological engineering &amp;amp; computing, https://pubmed.ncbi.nlm.nih.gov/29435705/ (accessed Nov. 10, 2023).</a:t>
            </a:r>
            <a:endParaRPr lang="en-US" sz="1600" dirty="0">
              <a:effectLst/>
              <a:ea typeface="SimSun" panose="02010600030101010101" pitchFamily="2" charset="-122"/>
            </a:endParaRPr>
          </a:p>
          <a:p>
            <a:pPr marL="174625" marR="0" indent="-174625" algn="just" hangingPunct="0">
              <a:lnSpc>
                <a:spcPct val="100000"/>
              </a:lnSpc>
              <a:spcBef>
                <a:spcPts val="0"/>
              </a:spcBef>
              <a:spcAft>
                <a:spcPts val="0"/>
              </a:spcAft>
            </a:pPr>
            <a:r>
              <a:rPr lang="en-IN" sz="1600" dirty="0" err="1">
                <a:effectLst/>
                <a:ea typeface="SimSun" panose="02010600030101010101" pitchFamily="2" charset="-122"/>
              </a:rPr>
              <a:t>Saboor</a:t>
            </a:r>
            <a:r>
              <a:rPr lang="en-IN" sz="1600" dirty="0">
                <a:effectLst/>
                <a:ea typeface="SimSun" panose="02010600030101010101" pitchFamily="2" charset="-122"/>
              </a:rPr>
              <a:t>, A., </a:t>
            </a:r>
            <a:r>
              <a:rPr lang="en-IN" sz="1600" dirty="0" err="1">
                <a:effectLst/>
                <a:ea typeface="SimSun" panose="02010600030101010101" pitchFamily="2" charset="-122"/>
              </a:rPr>
              <a:t>Kask</a:t>
            </a:r>
            <a:r>
              <a:rPr lang="en-IN" sz="1600" dirty="0">
                <a:effectLst/>
                <a:ea typeface="SimSun" panose="02010600030101010101" pitchFamily="2" charset="-122"/>
              </a:rPr>
              <a:t>, T., </a:t>
            </a:r>
            <a:r>
              <a:rPr lang="en-IN" sz="1600" dirty="0" err="1">
                <a:effectLst/>
                <a:ea typeface="SimSun" panose="02010600030101010101" pitchFamily="2" charset="-122"/>
              </a:rPr>
              <a:t>Kuusik</a:t>
            </a:r>
            <a:r>
              <a:rPr lang="en-IN" sz="1600" dirty="0">
                <a:effectLst/>
                <a:ea typeface="SimSun" panose="02010600030101010101" pitchFamily="2" charset="-122"/>
              </a:rPr>
              <a:t>, A., Alam, M. M., </a:t>
            </a:r>
            <a:r>
              <a:rPr lang="en-IN" sz="1600" dirty="0" err="1">
                <a:effectLst/>
                <a:ea typeface="SimSun" panose="02010600030101010101" pitchFamily="2" charset="-122"/>
              </a:rPr>
              <a:t>Moullec</a:t>
            </a:r>
            <a:r>
              <a:rPr lang="en-IN" sz="1600" dirty="0">
                <a:effectLst/>
                <a:ea typeface="SimSun" panose="02010600030101010101" pitchFamily="2" charset="-122"/>
              </a:rPr>
              <a:t>, Y. L., Niazi, I. K., </a:t>
            </a:r>
            <a:r>
              <a:rPr lang="en-IN" sz="1600" dirty="0" err="1">
                <a:effectLst/>
                <a:ea typeface="SimSun" panose="02010600030101010101" pitchFamily="2" charset="-122"/>
              </a:rPr>
              <a:t>Zoha</a:t>
            </a:r>
            <a:r>
              <a:rPr lang="en-IN" sz="1600" dirty="0">
                <a:effectLst/>
                <a:ea typeface="SimSun" panose="02010600030101010101" pitchFamily="2" charset="-122"/>
              </a:rPr>
              <a:t>, A., &amp; Ahmad, R. (2020). Latest Research Trends in GAIT Analysis Using Wearable Sensors and Machine Learning: A Systematic review. IEEE Access, 8, 167830–167864. </a:t>
            </a:r>
          </a:p>
          <a:p>
            <a:pPr marL="174625" marR="0" indent="-174625" algn="just" hangingPunct="0">
              <a:lnSpc>
                <a:spcPct val="100000"/>
              </a:lnSpc>
              <a:spcBef>
                <a:spcPts val="0"/>
              </a:spcBef>
              <a:spcAft>
                <a:spcPts val="0"/>
              </a:spcAft>
            </a:pPr>
            <a:r>
              <a:rPr lang="en-US" sz="1600" dirty="0">
                <a:effectLst/>
                <a:ea typeface="SimSun" panose="02010600030101010101" pitchFamily="2" charset="-122"/>
              </a:rPr>
              <a:t>B, S. B., &amp; Y, B. J. (2022). Vision-based gait analysis for real-time Parkinson disease identification and diagnosis system. Health Systems,1–11. </a:t>
            </a:r>
          </a:p>
          <a:p>
            <a:pPr marL="174625" marR="0" indent="-174625" algn="just" hangingPunct="0">
              <a:lnSpc>
                <a:spcPct val="100000"/>
              </a:lnSpc>
              <a:spcBef>
                <a:spcPts val="0"/>
              </a:spcBef>
              <a:spcAft>
                <a:spcPts val="0"/>
              </a:spcAft>
            </a:pPr>
            <a:endParaRPr lang="en-US" sz="1600" dirty="0">
              <a:cs typeface="Times New Roman" panose="02020603050405020304" pitchFamily="18" charset="0"/>
            </a:endParaRPr>
          </a:p>
        </p:txBody>
      </p:sp>
      <p:sp>
        <p:nvSpPr>
          <p:cNvPr id="4" name="Slide Number Placeholder 3">
            <a:extLst>
              <a:ext uri="{FF2B5EF4-FFF2-40B4-BE49-F238E27FC236}">
                <a16:creationId xmlns:a16="http://schemas.microsoft.com/office/drawing/2014/main" id="{72B94A43-821E-7147-8014-F1E1AD70B83F}"/>
              </a:ext>
            </a:extLst>
          </p:cNvPr>
          <p:cNvSpPr>
            <a:spLocks noGrp="1"/>
          </p:cNvSpPr>
          <p:nvPr>
            <p:ph type="sldNum" sz="quarter" idx="14"/>
          </p:nvPr>
        </p:nvSpPr>
        <p:spPr/>
        <p:txBody>
          <a:bodyPr/>
          <a:lstStyle/>
          <a:p>
            <a:fld id="{3DD97BEB-BAEF-0344-9D5C-EC73E478698A}" type="slidenum">
              <a:rPr lang="en-US" smtClean="0"/>
              <a:pPr/>
              <a:t>12</a:t>
            </a:fld>
            <a:endParaRPr lang="en-US"/>
          </a:p>
        </p:txBody>
      </p:sp>
      <p:sp>
        <p:nvSpPr>
          <p:cNvPr id="5" name="Text Placeholder 4">
            <a:extLst>
              <a:ext uri="{FF2B5EF4-FFF2-40B4-BE49-F238E27FC236}">
                <a16:creationId xmlns:a16="http://schemas.microsoft.com/office/drawing/2014/main" id="{99123C68-7C0A-4942-AC23-90DB5F1E4BA8}"/>
              </a:ext>
            </a:extLst>
          </p:cNvPr>
          <p:cNvSpPr>
            <a:spLocks noGrp="1"/>
          </p:cNvSpPr>
          <p:nvPr>
            <p:ph type="body" sz="quarter" idx="15"/>
          </p:nvPr>
        </p:nvSpPr>
        <p:spPr>
          <a:xfrm>
            <a:off x="357352" y="829648"/>
            <a:ext cx="8157998" cy="267632"/>
          </a:xfrm>
        </p:spPr>
        <p:txBody>
          <a:bodyPr>
            <a:normAutofit fontScale="85000" lnSpcReduction="20000"/>
          </a:bodyPr>
          <a:lstStyle/>
          <a:p>
            <a:pPr lvl="0"/>
            <a:r>
              <a:rPr lang="en-US" dirty="0"/>
              <a:t>REFERENCES </a:t>
            </a:r>
            <a:endParaRPr lang="en-IN" dirty="0"/>
          </a:p>
        </p:txBody>
      </p:sp>
      <p:sp>
        <p:nvSpPr>
          <p:cNvPr id="6" name="Rectangle 5">
            <a:extLst>
              <a:ext uri="{FF2B5EF4-FFF2-40B4-BE49-F238E27FC236}">
                <a16:creationId xmlns:a16="http://schemas.microsoft.com/office/drawing/2014/main" id="{91A84C5F-373F-628F-0D85-074E21BED868}"/>
              </a:ext>
            </a:extLst>
          </p:cNvPr>
          <p:cNvSpPr/>
          <p:nvPr/>
        </p:nvSpPr>
        <p:spPr>
          <a:xfrm>
            <a:off x="7974874" y="4425214"/>
            <a:ext cx="1077686" cy="38844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797741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23510-A603-E547-975A-B6891567AFD8}"/>
              </a:ext>
            </a:extLst>
          </p:cNvPr>
          <p:cNvSpPr>
            <a:spLocks noGrp="1"/>
          </p:cNvSpPr>
          <p:nvPr>
            <p:ph type="title"/>
          </p:nvPr>
        </p:nvSpPr>
        <p:spPr>
          <a:xfrm>
            <a:off x="282291" y="326571"/>
            <a:ext cx="8662012" cy="577411"/>
          </a:xfrm>
        </p:spPr>
        <p:txBody>
          <a:bodyPr/>
          <a:lstStyle/>
          <a:p>
            <a:r>
              <a:rPr lang="en-US" sz="1600" dirty="0"/>
              <a:t>GaitSynergy: Redefining Gait Analysis with Vision-EMG Convergence for Precise Neuro-Muscular Evaluation</a:t>
            </a:r>
          </a:p>
        </p:txBody>
      </p:sp>
      <p:sp>
        <p:nvSpPr>
          <p:cNvPr id="4" name="Slide Number Placeholder 3">
            <a:extLst>
              <a:ext uri="{FF2B5EF4-FFF2-40B4-BE49-F238E27FC236}">
                <a16:creationId xmlns:a16="http://schemas.microsoft.com/office/drawing/2014/main" id="{72B94A43-821E-7147-8014-F1E1AD70B83F}"/>
              </a:ext>
            </a:extLst>
          </p:cNvPr>
          <p:cNvSpPr>
            <a:spLocks noGrp="1"/>
          </p:cNvSpPr>
          <p:nvPr>
            <p:ph type="sldNum" sz="quarter" idx="14"/>
          </p:nvPr>
        </p:nvSpPr>
        <p:spPr/>
        <p:txBody>
          <a:bodyPr/>
          <a:lstStyle/>
          <a:p>
            <a:fld id="{3DD97BEB-BAEF-0344-9D5C-EC73E478698A}" type="slidenum">
              <a:rPr lang="en-US" smtClean="0"/>
              <a:pPr/>
              <a:t>2</a:t>
            </a:fld>
            <a:endParaRPr lang="en-US"/>
          </a:p>
        </p:txBody>
      </p:sp>
      <p:sp>
        <p:nvSpPr>
          <p:cNvPr id="5" name="Text Placeholder 4">
            <a:extLst>
              <a:ext uri="{FF2B5EF4-FFF2-40B4-BE49-F238E27FC236}">
                <a16:creationId xmlns:a16="http://schemas.microsoft.com/office/drawing/2014/main" id="{99123C68-7C0A-4942-AC23-90DB5F1E4BA8}"/>
              </a:ext>
            </a:extLst>
          </p:cNvPr>
          <p:cNvSpPr>
            <a:spLocks noGrp="1"/>
          </p:cNvSpPr>
          <p:nvPr>
            <p:ph type="body" sz="quarter" idx="15"/>
          </p:nvPr>
        </p:nvSpPr>
        <p:spPr>
          <a:xfrm>
            <a:off x="357352" y="868834"/>
            <a:ext cx="8157998" cy="267632"/>
          </a:xfrm>
        </p:spPr>
        <p:txBody>
          <a:bodyPr>
            <a:normAutofit fontScale="85000" lnSpcReduction="20000"/>
          </a:bodyPr>
          <a:lstStyle/>
          <a:p>
            <a:pPr lvl="0" fontAlgn="base"/>
            <a:r>
              <a:rPr lang="en-US" cap="small" dirty="0">
                <a:effectLst>
                  <a:outerShdw sx="0" sy="0">
                    <a:srgbClr val="000000"/>
                  </a:outerShdw>
                </a:effectLst>
              </a:rPr>
              <a:t>Introduction  </a:t>
            </a:r>
            <a:endParaRPr lang="en-IN" cap="small" dirty="0">
              <a:effectLst>
                <a:outerShdw sx="0" sy="0">
                  <a:srgbClr val="000000"/>
                </a:outerShdw>
              </a:effectLst>
            </a:endParaRPr>
          </a:p>
        </p:txBody>
      </p:sp>
      <p:pic>
        <p:nvPicPr>
          <p:cNvPr id="8" name="Picture 7">
            <a:extLst>
              <a:ext uri="{FF2B5EF4-FFF2-40B4-BE49-F238E27FC236}">
                <a16:creationId xmlns:a16="http://schemas.microsoft.com/office/drawing/2014/main" id="{4EFAABD9-8059-4EEE-95F9-DAC4B5180DAE}"/>
              </a:ext>
            </a:extLst>
          </p:cNvPr>
          <p:cNvPicPr>
            <a:picLocks noChangeAspect="1"/>
          </p:cNvPicPr>
          <p:nvPr/>
        </p:nvPicPr>
        <p:blipFill rotWithShape="1">
          <a:blip r:embed="rId2"/>
          <a:srcRect t="9752"/>
          <a:stretch/>
        </p:blipFill>
        <p:spPr>
          <a:xfrm>
            <a:off x="138545" y="2076996"/>
            <a:ext cx="2612696" cy="2357894"/>
          </a:xfrm>
          <a:prstGeom prst="rect">
            <a:avLst/>
          </a:prstGeom>
        </p:spPr>
      </p:pic>
      <p:sp>
        <p:nvSpPr>
          <p:cNvPr id="20" name="TextBox 19">
            <a:extLst>
              <a:ext uri="{FF2B5EF4-FFF2-40B4-BE49-F238E27FC236}">
                <a16:creationId xmlns:a16="http://schemas.microsoft.com/office/drawing/2014/main" id="{9CED26ED-71A9-D07B-D6E0-7102ECA67703}"/>
              </a:ext>
            </a:extLst>
          </p:cNvPr>
          <p:cNvSpPr txBox="1"/>
          <p:nvPr/>
        </p:nvSpPr>
        <p:spPr>
          <a:xfrm>
            <a:off x="357352" y="1019010"/>
            <a:ext cx="5031077" cy="1077218"/>
          </a:xfrm>
          <a:prstGeom prst="rect">
            <a:avLst/>
          </a:prstGeom>
          <a:noFill/>
        </p:spPr>
        <p:txBody>
          <a:bodyPr wrap="square" rtlCol="0">
            <a:spAutoFit/>
          </a:bodyPr>
          <a:lstStyle/>
          <a:p>
            <a:pPr algn="just"/>
            <a:r>
              <a:rPr lang="en-US" sz="1600" dirty="0"/>
              <a:t>Gait analysis, a fundamental component of human biomechanics, plays a pivotal role in understanding locomotion patterns and diagnosing neuromuscular disorders.</a:t>
            </a:r>
          </a:p>
        </p:txBody>
      </p:sp>
      <p:sp>
        <p:nvSpPr>
          <p:cNvPr id="24" name="TextBox 23">
            <a:extLst>
              <a:ext uri="{FF2B5EF4-FFF2-40B4-BE49-F238E27FC236}">
                <a16:creationId xmlns:a16="http://schemas.microsoft.com/office/drawing/2014/main" id="{BEA1B7B2-6C41-1DB7-B34A-F785AF21AF41}"/>
              </a:ext>
            </a:extLst>
          </p:cNvPr>
          <p:cNvSpPr txBox="1"/>
          <p:nvPr/>
        </p:nvSpPr>
        <p:spPr>
          <a:xfrm>
            <a:off x="2547258" y="1933310"/>
            <a:ext cx="2769325" cy="2554545"/>
          </a:xfrm>
          <a:prstGeom prst="rect">
            <a:avLst/>
          </a:prstGeom>
          <a:noFill/>
        </p:spPr>
        <p:txBody>
          <a:bodyPr wrap="square" rtlCol="0">
            <a:spAutoFit/>
          </a:bodyPr>
          <a:lstStyle/>
          <a:p>
            <a:pPr algn="just"/>
            <a:r>
              <a:rPr lang="en-US" sz="1600" b="0" i="0" u="none" strike="noStrike" dirty="0">
                <a:solidFill>
                  <a:srgbClr val="000000"/>
                </a:solidFill>
                <a:effectLst/>
              </a:rPr>
              <a:t>This introduces to a groundbreaking project that seamlessly integrates computer vision and electromyography (EMG) to offer a holistic and cost-effective solution for comprehensive gait analysis, surpassing the limitations of conventional techniques.</a:t>
            </a:r>
            <a:endParaRPr lang="en-US" sz="1600" dirty="0"/>
          </a:p>
        </p:txBody>
      </p:sp>
      <p:cxnSp>
        <p:nvCxnSpPr>
          <p:cNvPr id="62" name="Straight Connector 61">
            <a:extLst>
              <a:ext uri="{FF2B5EF4-FFF2-40B4-BE49-F238E27FC236}">
                <a16:creationId xmlns:a16="http://schemas.microsoft.com/office/drawing/2014/main" id="{35F4784A-98F7-9BF8-0B49-00E380136BD5}"/>
              </a:ext>
            </a:extLst>
          </p:cNvPr>
          <p:cNvCxnSpPr>
            <a:cxnSpLocks/>
          </p:cNvCxnSpPr>
          <p:nvPr/>
        </p:nvCxnSpPr>
        <p:spPr>
          <a:xfrm>
            <a:off x="7551379" y="8749162"/>
            <a:ext cx="902218" cy="0"/>
          </a:xfrm>
          <a:prstGeom prst="line">
            <a:avLst/>
          </a:prstGeom>
          <a:ln w="10541" cap="flat">
            <a:solidFill>
              <a:srgbClr val="464646">
                <a:alpha val="100000"/>
              </a:srgbClr>
            </a:solidFill>
            <a:prstDash val="dash"/>
          </a:ln>
        </p:spPr>
        <p:style>
          <a:lnRef idx="1">
            <a:schemeClr val="accent1"/>
          </a:lnRef>
          <a:fillRef idx="0">
            <a:schemeClr val="accent1"/>
          </a:fillRef>
          <a:effectRef idx="0">
            <a:schemeClr val="accent1"/>
          </a:effectRef>
          <a:fontRef idx="minor">
            <a:schemeClr val="tx1"/>
          </a:fontRef>
        </p:style>
      </p:cxnSp>
      <p:grpSp>
        <p:nvGrpSpPr>
          <p:cNvPr id="1043" name="Group 1042">
            <a:extLst>
              <a:ext uri="{FF2B5EF4-FFF2-40B4-BE49-F238E27FC236}">
                <a16:creationId xmlns:a16="http://schemas.microsoft.com/office/drawing/2014/main" id="{C19E6B75-D439-A21F-A140-95308B02C95E}"/>
              </a:ext>
            </a:extLst>
          </p:cNvPr>
          <p:cNvGrpSpPr/>
          <p:nvPr/>
        </p:nvGrpSpPr>
        <p:grpSpPr>
          <a:xfrm>
            <a:off x="5453743" y="1136466"/>
            <a:ext cx="3490560" cy="2828107"/>
            <a:chOff x="5986889" y="1447231"/>
            <a:chExt cx="2735702" cy="2249039"/>
          </a:xfrm>
        </p:grpSpPr>
        <p:cxnSp>
          <p:nvCxnSpPr>
            <p:cNvPr id="25" name="Straight Connector 24">
              <a:extLst>
                <a:ext uri="{FF2B5EF4-FFF2-40B4-BE49-F238E27FC236}">
                  <a16:creationId xmlns:a16="http://schemas.microsoft.com/office/drawing/2014/main" id="{83C04685-AD0A-D92F-B904-F0D8A2F16643}"/>
                </a:ext>
              </a:extLst>
            </p:cNvPr>
            <p:cNvCxnSpPr>
              <a:cxnSpLocks/>
            </p:cNvCxnSpPr>
            <p:nvPr/>
          </p:nvCxnSpPr>
          <p:spPr>
            <a:xfrm>
              <a:off x="6945774" y="2459015"/>
              <a:ext cx="537788" cy="0"/>
            </a:xfrm>
            <a:prstGeom prst="line">
              <a:avLst/>
            </a:prstGeom>
            <a:ln w="10541" cap="flat">
              <a:solidFill>
                <a:srgbClr val="464646">
                  <a:alpha val="100000"/>
                </a:srgbClr>
              </a:solidFill>
              <a:prstDash val="dash"/>
            </a:ln>
          </p:spPr>
          <p:style>
            <a:lnRef idx="1">
              <a:schemeClr val="accent1"/>
            </a:lnRef>
            <a:fillRef idx="0">
              <a:schemeClr val="accent1"/>
            </a:fillRef>
            <a:effectRef idx="0">
              <a:schemeClr val="accent1"/>
            </a:effectRef>
            <a:fontRef idx="minor">
              <a:schemeClr val="tx1"/>
            </a:fontRef>
          </p:style>
        </p:cxnSp>
        <p:grpSp>
          <p:nvGrpSpPr>
            <p:cNvPr id="26" name="Group 25">
              <a:extLst>
                <a:ext uri="{FF2B5EF4-FFF2-40B4-BE49-F238E27FC236}">
                  <a16:creationId xmlns:a16="http://schemas.microsoft.com/office/drawing/2014/main" id="{99798755-E37F-8D35-0C7D-9962516A0457}"/>
                </a:ext>
              </a:extLst>
            </p:cNvPr>
            <p:cNvGrpSpPr/>
            <p:nvPr/>
          </p:nvGrpSpPr>
          <p:grpSpPr>
            <a:xfrm rot="21600000">
              <a:off x="7423074" y="1447231"/>
              <a:ext cx="562208" cy="562208"/>
              <a:chOff x="3821057" y="5923348"/>
              <a:chExt cx="562208" cy="562208"/>
            </a:xfrm>
          </p:grpSpPr>
          <p:sp>
            <p:nvSpPr>
              <p:cNvPr id="61" name="Freeform 19">
                <a:extLst>
                  <a:ext uri="{FF2B5EF4-FFF2-40B4-BE49-F238E27FC236}">
                    <a16:creationId xmlns:a16="http://schemas.microsoft.com/office/drawing/2014/main" id="{66E8B9F6-AFFE-5DE8-F433-D2D2CFEB8F41}"/>
                  </a:ext>
                </a:extLst>
              </p:cNvPr>
              <p:cNvSpPr/>
              <p:nvPr/>
            </p:nvSpPr>
            <p:spPr>
              <a:xfrm>
                <a:off x="3821057" y="5923348"/>
                <a:ext cx="562208" cy="562208"/>
              </a:xfrm>
              <a:custGeom>
                <a:avLst/>
                <a:gdLst/>
                <a:ahLst/>
                <a:cxnLst/>
                <a:rect l="0" t="0" r="0" b="0"/>
                <a:pathLst>
                  <a:path w="302905" h="302905">
                    <a:moveTo>
                      <a:pt x="50483" y="0"/>
                    </a:moveTo>
                    <a:lnTo>
                      <a:pt x="252413" y="0"/>
                    </a:lnTo>
                    <a:cubicBezTo>
                      <a:pt x="280168" y="0"/>
                      <a:pt x="302905" y="22727"/>
                      <a:pt x="302905" y="50482"/>
                    </a:cubicBezTo>
                    <a:lnTo>
                      <a:pt x="302905" y="252412"/>
                    </a:lnTo>
                    <a:cubicBezTo>
                      <a:pt x="302905" y="280168"/>
                      <a:pt x="280168" y="302905"/>
                      <a:pt x="252413" y="302905"/>
                    </a:cubicBezTo>
                    <a:lnTo>
                      <a:pt x="50483" y="302905"/>
                    </a:lnTo>
                    <a:cubicBezTo>
                      <a:pt x="22717" y="302905"/>
                      <a:pt x="0" y="280168"/>
                      <a:pt x="0" y="252412"/>
                    </a:cubicBezTo>
                    <a:lnTo>
                      <a:pt x="0" y="50482"/>
                    </a:lnTo>
                    <a:cubicBezTo>
                      <a:pt x="10" y="22717"/>
                      <a:pt x="22717" y="0"/>
                      <a:pt x="50483" y="0"/>
                    </a:cubicBezTo>
                    <a:close/>
                  </a:path>
                </a:pathLst>
              </a:custGeom>
              <a:solidFill>
                <a:srgbClr val="2B2B2B">
                  <a:alpha val="100000"/>
                </a:srgbClr>
              </a:solidFill>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IN" dirty="0"/>
              </a:p>
            </p:txBody>
          </p:sp>
        </p:grpSp>
        <p:grpSp>
          <p:nvGrpSpPr>
            <p:cNvPr id="27" name="Group 26">
              <a:extLst>
                <a:ext uri="{FF2B5EF4-FFF2-40B4-BE49-F238E27FC236}">
                  <a16:creationId xmlns:a16="http://schemas.microsoft.com/office/drawing/2014/main" id="{4B80B18E-3560-795C-7C93-BFB1D399A10D}"/>
                </a:ext>
              </a:extLst>
            </p:cNvPr>
            <p:cNvGrpSpPr/>
            <p:nvPr/>
          </p:nvGrpSpPr>
          <p:grpSpPr>
            <a:xfrm rot="21600000">
              <a:off x="7813072" y="1447231"/>
              <a:ext cx="562208" cy="562208"/>
              <a:chOff x="4211055" y="5923348"/>
              <a:chExt cx="562208" cy="562208"/>
            </a:xfrm>
          </p:grpSpPr>
          <p:sp>
            <p:nvSpPr>
              <p:cNvPr id="60" name="Freeform 21">
                <a:extLst>
                  <a:ext uri="{FF2B5EF4-FFF2-40B4-BE49-F238E27FC236}">
                    <a16:creationId xmlns:a16="http://schemas.microsoft.com/office/drawing/2014/main" id="{641155A4-1BCA-B8A3-0922-7FCEFAB96089}"/>
                  </a:ext>
                </a:extLst>
              </p:cNvPr>
              <p:cNvSpPr/>
              <p:nvPr/>
            </p:nvSpPr>
            <p:spPr>
              <a:xfrm>
                <a:off x="4211055" y="5923348"/>
                <a:ext cx="562208" cy="562208"/>
              </a:xfrm>
              <a:custGeom>
                <a:avLst/>
                <a:gdLst/>
                <a:ahLst/>
                <a:cxnLst/>
                <a:rect l="0" t="0" r="0" b="0"/>
                <a:pathLst>
                  <a:path w="302905" h="302905">
                    <a:moveTo>
                      <a:pt x="50483" y="0"/>
                    </a:moveTo>
                    <a:lnTo>
                      <a:pt x="252413" y="0"/>
                    </a:lnTo>
                    <a:cubicBezTo>
                      <a:pt x="280168" y="0"/>
                      <a:pt x="302905" y="22727"/>
                      <a:pt x="302905" y="50482"/>
                    </a:cubicBezTo>
                    <a:lnTo>
                      <a:pt x="302905" y="252412"/>
                    </a:lnTo>
                    <a:cubicBezTo>
                      <a:pt x="302905" y="280168"/>
                      <a:pt x="280168" y="302905"/>
                      <a:pt x="252413" y="302905"/>
                    </a:cubicBezTo>
                    <a:lnTo>
                      <a:pt x="50483" y="302905"/>
                    </a:lnTo>
                    <a:cubicBezTo>
                      <a:pt x="22717" y="302905"/>
                      <a:pt x="0" y="280168"/>
                      <a:pt x="0" y="252412"/>
                    </a:cubicBezTo>
                    <a:lnTo>
                      <a:pt x="0" y="50482"/>
                    </a:lnTo>
                    <a:cubicBezTo>
                      <a:pt x="10" y="22717"/>
                      <a:pt x="22717" y="0"/>
                      <a:pt x="50483" y="0"/>
                    </a:cubicBezTo>
                    <a:close/>
                  </a:path>
                </a:pathLst>
              </a:custGeom>
              <a:solidFill>
                <a:srgbClr val="2B2B2B">
                  <a:alpha val="100000"/>
                </a:srgbClr>
              </a:solidFill>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IN" dirty="0"/>
              </a:p>
            </p:txBody>
          </p:sp>
        </p:grpSp>
        <p:grpSp>
          <p:nvGrpSpPr>
            <p:cNvPr id="28" name="Group 27">
              <a:extLst>
                <a:ext uri="{FF2B5EF4-FFF2-40B4-BE49-F238E27FC236}">
                  <a16:creationId xmlns:a16="http://schemas.microsoft.com/office/drawing/2014/main" id="{1DE891A3-2AE9-36DD-B5AE-5B9C00E91FEC}"/>
                </a:ext>
              </a:extLst>
            </p:cNvPr>
            <p:cNvGrpSpPr/>
            <p:nvPr/>
          </p:nvGrpSpPr>
          <p:grpSpPr>
            <a:xfrm rot="21600000">
              <a:off x="8160383" y="1447231"/>
              <a:ext cx="562208" cy="562208"/>
              <a:chOff x="4558366" y="5923348"/>
              <a:chExt cx="562208" cy="562208"/>
            </a:xfrm>
          </p:grpSpPr>
          <p:sp>
            <p:nvSpPr>
              <p:cNvPr id="59" name="Freeform 23">
                <a:extLst>
                  <a:ext uri="{FF2B5EF4-FFF2-40B4-BE49-F238E27FC236}">
                    <a16:creationId xmlns:a16="http://schemas.microsoft.com/office/drawing/2014/main" id="{84993288-3093-CF9A-1101-22B8DD5B5552}"/>
                  </a:ext>
                </a:extLst>
              </p:cNvPr>
              <p:cNvSpPr/>
              <p:nvPr/>
            </p:nvSpPr>
            <p:spPr>
              <a:xfrm>
                <a:off x="4558366" y="5923348"/>
                <a:ext cx="562208" cy="562208"/>
              </a:xfrm>
              <a:custGeom>
                <a:avLst/>
                <a:gdLst/>
                <a:ahLst/>
                <a:cxnLst/>
                <a:rect l="0" t="0" r="0" b="0"/>
                <a:pathLst>
                  <a:path w="302905" h="302905">
                    <a:moveTo>
                      <a:pt x="50483" y="0"/>
                    </a:moveTo>
                    <a:lnTo>
                      <a:pt x="252413" y="0"/>
                    </a:lnTo>
                    <a:cubicBezTo>
                      <a:pt x="280168" y="0"/>
                      <a:pt x="302905" y="22727"/>
                      <a:pt x="302905" y="50482"/>
                    </a:cubicBezTo>
                    <a:lnTo>
                      <a:pt x="302905" y="252412"/>
                    </a:lnTo>
                    <a:cubicBezTo>
                      <a:pt x="302905" y="280168"/>
                      <a:pt x="280168" y="302905"/>
                      <a:pt x="252413" y="302905"/>
                    </a:cubicBezTo>
                    <a:lnTo>
                      <a:pt x="50483" y="302905"/>
                    </a:lnTo>
                    <a:cubicBezTo>
                      <a:pt x="22717" y="302905"/>
                      <a:pt x="0" y="280168"/>
                      <a:pt x="0" y="252412"/>
                    </a:cubicBezTo>
                    <a:lnTo>
                      <a:pt x="0" y="50482"/>
                    </a:lnTo>
                    <a:cubicBezTo>
                      <a:pt x="10" y="22717"/>
                      <a:pt x="22717" y="0"/>
                      <a:pt x="50483" y="0"/>
                    </a:cubicBezTo>
                    <a:close/>
                  </a:path>
                </a:pathLst>
              </a:custGeom>
              <a:solidFill>
                <a:srgbClr val="2B2B2B">
                  <a:alpha val="100000"/>
                </a:srgbClr>
              </a:solidFill>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IN" dirty="0"/>
              </a:p>
            </p:txBody>
          </p:sp>
        </p:grpSp>
        <p:grpSp>
          <p:nvGrpSpPr>
            <p:cNvPr id="29" name="Group 28">
              <a:extLst>
                <a:ext uri="{FF2B5EF4-FFF2-40B4-BE49-F238E27FC236}">
                  <a16:creationId xmlns:a16="http://schemas.microsoft.com/office/drawing/2014/main" id="{9127759E-2CC6-09CE-F2A0-8834F569CC02}"/>
                </a:ext>
              </a:extLst>
            </p:cNvPr>
            <p:cNvGrpSpPr/>
            <p:nvPr/>
          </p:nvGrpSpPr>
          <p:grpSpPr>
            <a:xfrm rot="21600000">
              <a:off x="7423074" y="2100172"/>
              <a:ext cx="562208" cy="562208"/>
              <a:chOff x="3821057" y="6576289"/>
              <a:chExt cx="562208" cy="562208"/>
            </a:xfrm>
          </p:grpSpPr>
          <p:sp>
            <p:nvSpPr>
              <p:cNvPr id="58" name="Freeform 25">
                <a:extLst>
                  <a:ext uri="{FF2B5EF4-FFF2-40B4-BE49-F238E27FC236}">
                    <a16:creationId xmlns:a16="http://schemas.microsoft.com/office/drawing/2014/main" id="{BCED8D74-9934-E509-11F1-3934EC7AF1EA}"/>
                  </a:ext>
                </a:extLst>
              </p:cNvPr>
              <p:cNvSpPr/>
              <p:nvPr/>
            </p:nvSpPr>
            <p:spPr>
              <a:xfrm>
                <a:off x="3821057" y="6576289"/>
                <a:ext cx="562208" cy="562208"/>
              </a:xfrm>
              <a:custGeom>
                <a:avLst/>
                <a:gdLst/>
                <a:ahLst/>
                <a:cxnLst/>
                <a:rect l="0" t="0" r="0" b="0"/>
                <a:pathLst>
                  <a:path w="302905" h="302905">
                    <a:moveTo>
                      <a:pt x="50483" y="0"/>
                    </a:moveTo>
                    <a:lnTo>
                      <a:pt x="252413" y="0"/>
                    </a:lnTo>
                    <a:cubicBezTo>
                      <a:pt x="280168" y="0"/>
                      <a:pt x="302905" y="22727"/>
                      <a:pt x="302905" y="50482"/>
                    </a:cubicBezTo>
                    <a:lnTo>
                      <a:pt x="302905" y="252412"/>
                    </a:lnTo>
                    <a:cubicBezTo>
                      <a:pt x="302905" y="280168"/>
                      <a:pt x="280168" y="302905"/>
                      <a:pt x="252413" y="302905"/>
                    </a:cubicBezTo>
                    <a:lnTo>
                      <a:pt x="50483" y="302905"/>
                    </a:lnTo>
                    <a:cubicBezTo>
                      <a:pt x="22717" y="302905"/>
                      <a:pt x="0" y="280168"/>
                      <a:pt x="0" y="252412"/>
                    </a:cubicBezTo>
                    <a:lnTo>
                      <a:pt x="0" y="50482"/>
                    </a:lnTo>
                    <a:cubicBezTo>
                      <a:pt x="10" y="22717"/>
                      <a:pt x="22717" y="0"/>
                      <a:pt x="50483" y="0"/>
                    </a:cubicBezTo>
                    <a:close/>
                  </a:path>
                </a:pathLst>
              </a:custGeom>
              <a:solidFill>
                <a:srgbClr val="868686">
                  <a:alpha val="100000"/>
                </a:srgbClr>
              </a:solidFill>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IN" dirty="0"/>
              </a:p>
            </p:txBody>
          </p:sp>
        </p:grpSp>
        <p:grpSp>
          <p:nvGrpSpPr>
            <p:cNvPr id="30" name="Group 29">
              <a:extLst>
                <a:ext uri="{FF2B5EF4-FFF2-40B4-BE49-F238E27FC236}">
                  <a16:creationId xmlns:a16="http://schemas.microsoft.com/office/drawing/2014/main" id="{6B552E9C-8C32-A9AB-AD6C-6931D40D6522}"/>
                </a:ext>
              </a:extLst>
            </p:cNvPr>
            <p:cNvGrpSpPr/>
            <p:nvPr/>
          </p:nvGrpSpPr>
          <p:grpSpPr>
            <a:xfrm rot="21600000">
              <a:off x="7813072" y="2100172"/>
              <a:ext cx="562208" cy="562208"/>
              <a:chOff x="4211055" y="6576289"/>
              <a:chExt cx="562208" cy="562208"/>
            </a:xfrm>
          </p:grpSpPr>
          <p:sp>
            <p:nvSpPr>
              <p:cNvPr id="57" name="Freeform 27">
                <a:extLst>
                  <a:ext uri="{FF2B5EF4-FFF2-40B4-BE49-F238E27FC236}">
                    <a16:creationId xmlns:a16="http://schemas.microsoft.com/office/drawing/2014/main" id="{DEEA9F0C-CC57-477C-8638-1ED7F3DE0421}"/>
                  </a:ext>
                </a:extLst>
              </p:cNvPr>
              <p:cNvSpPr/>
              <p:nvPr/>
            </p:nvSpPr>
            <p:spPr>
              <a:xfrm>
                <a:off x="4211055" y="6576289"/>
                <a:ext cx="562208" cy="562208"/>
              </a:xfrm>
              <a:custGeom>
                <a:avLst/>
                <a:gdLst/>
                <a:ahLst/>
                <a:cxnLst/>
                <a:rect l="0" t="0" r="0" b="0"/>
                <a:pathLst>
                  <a:path w="302905" h="302905">
                    <a:moveTo>
                      <a:pt x="50483" y="0"/>
                    </a:moveTo>
                    <a:lnTo>
                      <a:pt x="252413" y="0"/>
                    </a:lnTo>
                    <a:cubicBezTo>
                      <a:pt x="280168" y="0"/>
                      <a:pt x="302905" y="22727"/>
                      <a:pt x="302905" y="50482"/>
                    </a:cubicBezTo>
                    <a:lnTo>
                      <a:pt x="302905" y="252412"/>
                    </a:lnTo>
                    <a:cubicBezTo>
                      <a:pt x="302905" y="280168"/>
                      <a:pt x="280168" y="302905"/>
                      <a:pt x="252413" y="302905"/>
                    </a:cubicBezTo>
                    <a:lnTo>
                      <a:pt x="50483" y="302905"/>
                    </a:lnTo>
                    <a:cubicBezTo>
                      <a:pt x="22717" y="302905"/>
                      <a:pt x="0" y="280168"/>
                      <a:pt x="0" y="252412"/>
                    </a:cubicBezTo>
                    <a:lnTo>
                      <a:pt x="0" y="50482"/>
                    </a:lnTo>
                    <a:cubicBezTo>
                      <a:pt x="10" y="22717"/>
                      <a:pt x="22717" y="0"/>
                      <a:pt x="50483" y="0"/>
                    </a:cubicBezTo>
                    <a:close/>
                  </a:path>
                </a:pathLst>
              </a:custGeom>
              <a:solidFill>
                <a:srgbClr val="868686">
                  <a:alpha val="100000"/>
                </a:srgbClr>
              </a:solidFill>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IN" dirty="0"/>
              </a:p>
            </p:txBody>
          </p:sp>
        </p:grpSp>
        <p:grpSp>
          <p:nvGrpSpPr>
            <p:cNvPr id="31" name="Group 30">
              <a:extLst>
                <a:ext uri="{FF2B5EF4-FFF2-40B4-BE49-F238E27FC236}">
                  <a16:creationId xmlns:a16="http://schemas.microsoft.com/office/drawing/2014/main" id="{86629C6B-AEFF-3462-BBD2-4D74BFC636B5}"/>
                </a:ext>
              </a:extLst>
            </p:cNvPr>
            <p:cNvGrpSpPr/>
            <p:nvPr/>
          </p:nvGrpSpPr>
          <p:grpSpPr>
            <a:xfrm rot="21600000">
              <a:off x="8160383" y="2100172"/>
              <a:ext cx="562208" cy="562208"/>
              <a:chOff x="4558366" y="6576289"/>
              <a:chExt cx="562208" cy="562208"/>
            </a:xfrm>
          </p:grpSpPr>
          <p:sp>
            <p:nvSpPr>
              <p:cNvPr id="56" name="Freeform 29">
                <a:extLst>
                  <a:ext uri="{FF2B5EF4-FFF2-40B4-BE49-F238E27FC236}">
                    <a16:creationId xmlns:a16="http://schemas.microsoft.com/office/drawing/2014/main" id="{69D7075C-FACB-007E-CCE4-08D9A8516736}"/>
                  </a:ext>
                </a:extLst>
              </p:cNvPr>
              <p:cNvSpPr/>
              <p:nvPr/>
            </p:nvSpPr>
            <p:spPr>
              <a:xfrm>
                <a:off x="4558366" y="6576289"/>
                <a:ext cx="562208" cy="562208"/>
              </a:xfrm>
              <a:custGeom>
                <a:avLst/>
                <a:gdLst/>
                <a:ahLst/>
                <a:cxnLst/>
                <a:rect l="0" t="0" r="0" b="0"/>
                <a:pathLst>
                  <a:path w="302905" h="302905">
                    <a:moveTo>
                      <a:pt x="50483" y="0"/>
                    </a:moveTo>
                    <a:lnTo>
                      <a:pt x="252413" y="0"/>
                    </a:lnTo>
                    <a:cubicBezTo>
                      <a:pt x="280168" y="0"/>
                      <a:pt x="302905" y="22727"/>
                      <a:pt x="302905" y="50482"/>
                    </a:cubicBezTo>
                    <a:lnTo>
                      <a:pt x="302905" y="252412"/>
                    </a:lnTo>
                    <a:cubicBezTo>
                      <a:pt x="302905" y="280168"/>
                      <a:pt x="280168" y="302905"/>
                      <a:pt x="252413" y="302905"/>
                    </a:cubicBezTo>
                    <a:lnTo>
                      <a:pt x="50483" y="302905"/>
                    </a:lnTo>
                    <a:cubicBezTo>
                      <a:pt x="22717" y="302905"/>
                      <a:pt x="0" y="280168"/>
                      <a:pt x="0" y="252412"/>
                    </a:cubicBezTo>
                    <a:lnTo>
                      <a:pt x="0" y="50482"/>
                    </a:lnTo>
                    <a:cubicBezTo>
                      <a:pt x="10" y="22717"/>
                      <a:pt x="22717" y="0"/>
                      <a:pt x="50483" y="0"/>
                    </a:cubicBezTo>
                    <a:close/>
                  </a:path>
                </a:pathLst>
              </a:custGeom>
              <a:solidFill>
                <a:srgbClr val="868686">
                  <a:alpha val="100000"/>
                </a:srgbClr>
              </a:solidFill>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IN" dirty="0"/>
              </a:p>
            </p:txBody>
          </p:sp>
        </p:grpSp>
        <p:grpSp>
          <p:nvGrpSpPr>
            <p:cNvPr id="32" name="Group 31">
              <a:extLst>
                <a:ext uri="{FF2B5EF4-FFF2-40B4-BE49-F238E27FC236}">
                  <a16:creationId xmlns:a16="http://schemas.microsoft.com/office/drawing/2014/main" id="{60B4BD48-D528-A01B-C6C2-C72FDAA872DD}"/>
                </a:ext>
              </a:extLst>
            </p:cNvPr>
            <p:cNvGrpSpPr/>
            <p:nvPr/>
          </p:nvGrpSpPr>
          <p:grpSpPr>
            <a:xfrm rot="21600000">
              <a:off x="7423074" y="2251356"/>
              <a:ext cx="562208" cy="562208"/>
              <a:chOff x="3821057" y="6727473"/>
              <a:chExt cx="562208" cy="562208"/>
            </a:xfrm>
          </p:grpSpPr>
          <p:sp>
            <p:nvSpPr>
              <p:cNvPr id="55" name="Freeform 31">
                <a:extLst>
                  <a:ext uri="{FF2B5EF4-FFF2-40B4-BE49-F238E27FC236}">
                    <a16:creationId xmlns:a16="http://schemas.microsoft.com/office/drawing/2014/main" id="{18F047B6-6CC8-7C8B-E88F-FD8A8C0004EB}"/>
                  </a:ext>
                </a:extLst>
              </p:cNvPr>
              <p:cNvSpPr/>
              <p:nvPr/>
            </p:nvSpPr>
            <p:spPr>
              <a:xfrm>
                <a:off x="3821057" y="6727473"/>
                <a:ext cx="562208" cy="562208"/>
              </a:xfrm>
              <a:custGeom>
                <a:avLst/>
                <a:gdLst/>
                <a:ahLst/>
                <a:cxnLst/>
                <a:rect l="0" t="0" r="0" b="0"/>
                <a:pathLst>
                  <a:path w="302905" h="302905">
                    <a:moveTo>
                      <a:pt x="50483" y="0"/>
                    </a:moveTo>
                    <a:lnTo>
                      <a:pt x="252413" y="0"/>
                    </a:lnTo>
                    <a:cubicBezTo>
                      <a:pt x="280168" y="0"/>
                      <a:pt x="302905" y="22727"/>
                      <a:pt x="302905" y="50482"/>
                    </a:cubicBezTo>
                    <a:lnTo>
                      <a:pt x="302905" y="252412"/>
                    </a:lnTo>
                    <a:cubicBezTo>
                      <a:pt x="302905" y="280168"/>
                      <a:pt x="280168" y="302905"/>
                      <a:pt x="252413" y="302905"/>
                    </a:cubicBezTo>
                    <a:lnTo>
                      <a:pt x="50483" y="302905"/>
                    </a:lnTo>
                    <a:cubicBezTo>
                      <a:pt x="22717" y="302905"/>
                      <a:pt x="0" y="280168"/>
                      <a:pt x="0" y="252412"/>
                    </a:cubicBezTo>
                    <a:lnTo>
                      <a:pt x="0" y="50482"/>
                    </a:lnTo>
                    <a:cubicBezTo>
                      <a:pt x="10" y="22717"/>
                      <a:pt x="22717" y="0"/>
                      <a:pt x="50483" y="0"/>
                    </a:cubicBezTo>
                    <a:close/>
                  </a:path>
                </a:pathLst>
              </a:custGeom>
              <a:solidFill>
                <a:srgbClr val="868686">
                  <a:alpha val="100000"/>
                </a:srgbClr>
              </a:solidFill>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IN" dirty="0"/>
              </a:p>
            </p:txBody>
          </p:sp>
        </p:grpSp>
        <p:grpSp>
          <p:nvGrpSpPr>
            <p:cNvPr id="33" name="Group 32">
              <a:extLst>
                <a:ext uri="{FF2B5EF4-FFF2-40B4-BE49-F238E27FC236}">
                  <a16:creationId xmlns:a16="http://schemas.microsoft.com/office/drawing/2014/main" id="{90E52500-B093-206A-EFE5-D2D014B6C4B6}"/>
                </a:ext>
              </a:extLst>
            </p:cNvPr>
            <p:cNvGrpSpPr/>
            <p:nvPr/>
          </p:nvGrpSpPr>
          <p:grpSpPr>
            <a:xfrm rot="21600000">
              <a:off x="7813072" y="2251356"/>
              <a:ext cx="562208" cy="562208"/>
              <a:chOff x="4211055" y="6727473"/>
              <a:chExt cx="562208" cy="562208"/>
            </a:xfrm>
          </p:grpSpPr>
          <p:sp>
            <p:nvSpPr>
              <p:cNvPr id="54" name="Freeform 33">
                <a:extLst>
                  <a:ext uri="{FF2B5EF4-FFF2-40B4-BE49-F238E27FC236}">
                    <a16:creationId xmlns:a16="http://schemas.microsoft.com/office/drawing/2014/main" id="{49AC7774-21B8-163B-B7EF-30E156733DEB}"/>
                  </a:ext>
                </a:extLst>
              </p:cNvPr>
              <p:cNvSpPr/>
              <p:nvPr/>
            </p:nvSpPr>
            <p:spPr>
              <a:xfrm>
                <a:off x="4211055" y="6727473"/>
                <a:ext cx="562208" cy="562208"/>
              </a:xfrm>
              <a:custGeom>
                <a:avLst/>
                <a:gdLst/>
                <a:ahLst/>
                <a:cxnLst/>
                <a:rect l="0" t="0" r="0" b="0"/>
                <a:pathLst>
                  <a:path w="302905" h="302905">
                    <a:moveTo>
                      <a:pt x="50483" y="0"/>
                    </a:moveTo>
                    <a:lnTo>
                      <a:pt x="252413" y="0"/>
                    </a:lnTo>
                    <a:cubicBezTo>
                      <a:pt x="280168" y="0"/>
                      <a:pt x="302905" y="22727"/>
                      <a:pt x="302905" y="50482"/>
                    </a:cubicBezTo>
                    <a:lnTo>
                      <a:pt x="302905" y="252412"/>
                    </a:lnTo>
                    <a:cubicBezTo>
                      <a:pt x="302905" y="280168"/>
                      <a:pt x="280168" y="302905"/>
                      <a:pt x="252413" y="302905"/>
                    </a:cubicBezTo>
                    <a:lnTo>
                      <a:pt x="50483" y="302905"/>
                    </a:lnTo>
                    <a:cubicBezTo>
                      <a:pt x="22717" y="302905"/>
                      <a:pt x="0" y="280168"/>
                      <a:pt x="0" y="252412"/>
                    </a:cubicBezTo>
                    <a:lnTo>
                      <a:pt x="0" y="50482"/>
                    </a:lnTo>
                    <a:cubicBezTo>
                      <a:pt x="10" y="22717"/>
                      <a:pt x="22717" y="0"/>
                      <a:pt x="50483" y="0"/>
                    </a:cubicBezTo>
                    <a:close/>
                  </a:path>
                </a:pathLst>
              </a:custGeom>
              <a:solidFill>
                <a:srgbClr val="868686">
                  <a:alpha val="100000"/>
                </a:srgbClr>
              </a:solidFill>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IN" dirty="0"/>
              </a:p>
            </p:txBody>
          </p:sp>
        </p:grpSp>
        <p:grpSp>
          <p:nvGrpSpPr>
            <p:cNvPr id="34" name="Group 33">
              <a:extLst>
                <a:ext uri="{FF2B5EF4-FFF2-40B4-BE49-F238E27FC236}">
                  <a16:creationId xmlns:a16="http://schemas.microsoft.com/office/drawing/2014/main" id="{884E60EE-55FD-C823-8364-5CACC44FD15C}"/>
                </a:ext>
              </a:extLst>
            </p:cNvPr>
            <p:cNvGrpSpPr/>
            <p:nvPr/>
          </p:nvGrpSpPr>
          <p:grpSpPr>
            <a:xfrm rot="21600000">
              <a:off x="8160383" y="2251356"/>
              <a:ext cx="562208" cy="562208"/>
              <a:chOff x="4558366" y="6727473"/>
              <a:chExt cx="562208" cy="562208"/>
            </a:xfrm>
          </p:grpSpPr>
          <p:sp>
            <p:nvSpPr>
              <p:cNvPr id="53" name="Freeform 35">
                <a:extLst>
                  <a:ext uri="{FF2B5EF4-FFF2-40B4-BE49-F238E27FC236}">
                    <a16:creationId xmlns:a16="http://schemas.microsoft.com/office/drawing/2014/main" id="{9DCD63DA-BB77-EC09-3D52-83CE23760C25}"/>
                  </a:ext>
                </a:extLst>
              </p:cNvPr>
              <p:cNvSpPr/>
              <p:nvPr/>
            </p:nvSpPr>
            <p:spPr>
              <a:xfrm>
                <a:off x="4558366" y="6727473"/>
                <a:ext cx="562208" cy="562208"/>
              </a:xfrm>
              <a:custGeom>
                <a:avLst/>
                <a:gdLst/>
                <a:ahLst/>
                <a:cxnLst/>
                <a:rect l="0" t="0" r="0" b="0"/>
                <a:pathLst>
                  <a:path w="302905" h="302905">
                    <a:moveTo>
                      <a:pt x="50483" y="0"/>
                    </a:moveTo>
                    <a:lnTo>
                      <a:pt x="252413" y="0"/>
                    </a:lnTo>
                    <a:cubicBezTo>
                      <a:pt x="280168" y="0"/>
                      <a:pt x="302905" y="22727"/>
                      <a:pt x="302905" y="50482"/>
                    </a:cubicBezTo>
                    <a:lnTo>
                      <a:pt x="302905" y="252412"/>
                    </a:lnTo>
                    <a:cubicBezTo>
                      <a:pt x="302905" y="280168"/>
                      <a:pt x="280168" y="302905"/>
                      <a:pt x="252413" y="302905"/>
                    </a:cubicBezTo>
                    <a:lnTo>
                      <a:pt x="50483" y="302905"/>
                    </a:lnTo>
                    <a:cubicBezTo>
                      <a:pt x="22717" y="302905"/>
                      <a:pt x="0" y="280168"/>
                      <a:pt x="0" y="252412"/>
                    </a:cubicBezTo>
                    <a:lnTo>
                      <a:pt x="0" y="50482"/>
                    </a:lnTo>
                    <a:cubicBezTo>
                      <a:pt x="10" y="22717"/>
                      <a:pt x="22717" y="0"/>
                      <a:pt x="50483" y="0"/>
                    </a:cubicBezTo>
                    <a:close/>
                  </a:path>
                </a:pathLst>
              </a:custGeom>
              <a:solidFill>
                <a:srgbClr val="868686">
                  <a:alpha val="100000"/>
                </a:srgbClr>
              </a:solidFill>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IN" dirty="0"/>
              </a:p>
            </p:txBody>
          </p:sp>
        </p:grpSp>
        <p:grpSp>
          <p:nvGrpSpPr>
            <p:cNvPr id="35" name="Group 34">
              <a:extLst>
                <a:ext uri="{FF2B5EF4-FFF2-40B4-BE49-F238E27FC236}">
                  <a16:creationId xmlns:a16="http://schemas.microsoft.com/office/drawing/2014/main" id="{445AD2EA-731F-A7C1-0828-64D342AAADDC}"/>
                </a:ext>
              </a:extLst>
            </p:cNvPr>
            <p:cNvGrpSpPr/>
            <p:nvPr/>
          </p:nvGrpSpPr>
          <p:grpSpPr>
            <a:xfrm rot="21600000">
              <a:off x="7423074" y="2898261"/>
              <a:ext cx="562208" cy="562208"/>
              <a:chOff x="3821057" y="7374378"/>
              <a:chExt cx="562208" cy="562208"/>
            </a:xfrm>
          </p:grpSpPr>
          <p:sp>
            <p:nvSpPr>
              <p:cNvPr id="52" name="Freeform 37">
                <a:extLst>
                  <a:ext uri="{FF2B5EF4-FFF2-40B4-BE49-F238E27FC236}">
                    <a16:creationId xmlns:a16="http://schemas.microsoft.com/office/drawing/2014/main" id="{8C2C4D8B-23AD-047F-03BE-1B67F27E1E70}"/>
                  </a:ext>
                </a:extLst>
              </p:cNvPr>
              <p:cNvSpPr/>
              <p:nvPr/>
            </p:nvSpPr>
            <p:spPr>
              <a:xfrm>
                <a:off x="3821057" y="7374378"/>
                <a:ext cx="562208" cy="562208"/>
              </a:xfrm>
              <a:custGeom>
                <a:avLst/>
                <a:gdLst/>
                <a:ahLst/>
                <a:cxnLst/>
                <a:rect l="0" t="0" r="0" b="0"/>
                <a:pathLst>
                  <a:path w="302905" h="302905">
                    <a:moveTo>
                      <a:pt x="50483" y="0"/>
                    </a:moveTo>
                    <a:lnTo>
                      <a:pt x="252413" y="0"/>
                    </a:lnTo>
                    <a:cubicBezTo>
                      <a:pt x="280168" y="0"/>
                      <a:pt x="302905" y="22727"/>
                      <a:pt x="302905" y="50482"/>
                    </a:cubicBezTo>
                    <a:lnTo>
                      <a:pt x="302905" y="252412"/>
                    </a:lnTo>
                    <a:cubicBezTo>
                      <a:pt x="302905" y="280168"/>
                      <a:pt x="280168" y="302905"/>
                      <a:pt x="252413" y="302905"/>
                    </a:cubicBezTo>
                    <a:lnTo>
                      <a:pt x="50483" y="302905"/>
                    </a:lnTo>
                    <a:cubicBezTo>
                      <a:pt x="22717" y="302905"/>
                      <a:pt x="0" y="280168"/>
                      <a:pt x="0" y="252412"/>
                    </a:cubicBezTo>
                    <a:lnTo>
                      <a:pt x="0" y="50482"/>
                    </a:lnTo>
                    <a:cubicBezTo>
                      <a:pt x="10" y="22717"/>
                      <a:pt x="22717" y="0"/>
                      <a:pt x="50483" y="0"/>
                    </a:cubicBezTo>
                    <a:close/>
                  </a:path>
                </a:pathLst>
              </a:custGeom>
              <a:solidFill>
                <a:srgbClr val="1766C3">
                  <a:alpha val="100000"/>
                </a:srgbClr>
              </a:solidFill>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IN" dirty="0"/>
              </a:p>
            </p:txBody>
          </p:sp>
        </p:grpSp>
        <p:grpSp>
          <p:nvGrpSpPr>
            <p:cNvPr id="36" name="Group 35">
              <a:extLst>
                <a:ext uri="{FF2B5EF4-FFF2-40B4-BE49-F238E27FC236}">
                  <a16:creationId xmlns:a16="http://schemas.microsoft.com/office/drawing/2014/main" id="{9CEDD6BE-AA05-77B2-5B9C-05E3422EE122}"/>
                </a:ext>
              </a:extLst>
            </p:cNvPr>
            <p:cNvGrpSpPr/>
            <p:nvPr/>
          </p:nvGrpSpPr>
          <p:grpSpPr>
            <a:xfrm rot="21600000">
              <a:off x="7813072" y="2898261"/>
              <a:ext cx="562208" cy="562208"/>
              <a:chOff x="4211055" y="7374378"/>
              <a:chExt cx="562208" cy="562208"/>
            </a:xfrm>
          </p:grpSpPr>
          <p:sp>
            <p:nvSpPr>
              <p:cNvPr id="51" name="Freeform 39">
                <a:extLst>
                  <a:ext uri="{FF2B5EF4-FFF2-40B4-BE49-F238E27FC236}">
                    <a16:creationId xmlns:a16="http://schemas.microsoft.com/office/drawing/2014/main" id="{4AF3A108-92EC-07F9-1EBB-CFDD7D333725}"/>
                  </a:ext>
                </a:extLst>
              </p:cNvPr>
              <p:cNvSpPr/>
              <p:nvPr/>
            </p:nvSpPr>
            <p:spPr>
              <a:xfrm>
                <a:off x="4211055" y="7374378"/>
                <a:ext cx="562208" cy="562208"/>
              </a:xfrm>
              <a:custGeom>
                <a:avLst/>
                <a:gdLst/>
                <a:ahLst/>
                <a:cxnLst/>
                <a:rect l="0" t="0" r="0" b="0"/>
                <a:pathLst>
                  <a:path w="302905" h="302905">
                    <a:moveTo>
                      <a:pt x="50483" y="0"/>
                    </a:moveTo>
                    <a:lnTo>
                      <a:pt x="252413" y="0"/>
                    </a:lnTo>
                    <a:cubicBezTo>
                      <a:pt x="280168" y="0"/>
                      <a:pt x="302905" y="22727"/>
                      <a:pt x="302905" y="50482"/>
                    </a:cubicBezTo>
                    <a:lnTo>
                      <a:pt x="302905" y="252412"/>
                    </a:lnTo>
                    <a:cubicBezTo>
                      <a:pt x="302905" y="280168"/>
                      <a:pt x="280168" y="302905"/>
                      <a:pt x="252413" y="302905"/>
                    </a:cubicBezTo>
                    <a:lnTo>
                      <a:pt x="50483" y="302905"/>
                    </a:lnTo>
                    <a:cubicBezTo>
                      <a:pt x="22717" y="302905"/>
                      <a:pt x="0" y="280168"/>
                      <a:pt x="0" y="252412"/>
                    </a:cubicBezTo>
                    <a:lnTo>
                      <a:pt x="0" y="50482"/>
                    </a:lnTo>
                    <a:cubicBezTo>
                      <a:pt x="10" y="22717"/>
                      <a:pt x="22717" y="0"/>
                      <a:pt x="50483" y="0"/>
                    </a:cubicBezTo>
                    <a:close/>
                  </a:path>
                </a:pathLst>
              </a:custGeom>
              <a:solidFill>
                <a:srgbClr val="1766C3">
                  <a:alpha val="100000"/>
                </a:srgbClr>
              </a:solidFill>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IN" dirty="0"/>
              </a:p>
            </p:txBody>
          </p:sp>
        </p:grpSp>
        <p:grpSp>
          <p:nvGrpSpPr>
            <p:cNvPr id="37" name="Group 36">
              <a:extLst>
                <a:ext uri="{FF2B5EF4-FFF2-40B4-BE49-F238E27FC236}">
                  <a16:creationId xmlns:a16="http://schemas.microsoft.com/office/drawing/2014/main" id="{B325DA58-081A-B50D-E441-283DC3A0D146}"/>
                </a:ext>
              </a:extLst>
            </p:cNvPr>
            <p:cNvGrpSpPr/>
            <p:nvPr/>
          </p:nvGrpSpPr>
          <p:grpSpPr>
            <a:xfrm rot="21600000">
              <a:off x="8160383" y="2898261"/>
              <a:ext cx="562208" cy="562208"/>
              <a:chOff x="4558366" y="7374378"/>
              <a:chExt cx="562208" cy="562208"/>
            </a:xfrm>
          </p:grpSpPr>
          <p:sp>
            <p:nvSpPr>
              <p:cNvPr id="50" name="Freeform 41">
                <a:extLst>
                  <a:ext uri="{FF2B5EF4-FFF2-40B4-BE49-F238E27FC236}">
                    <a16:creationId xmlns:a16="http://schemas.microsoft.com/office/drawing/2014/main" id="{A1A5C947-E0A2-7351-B0A6-6AFDC5A94E4D}"/>
                  </a:ext>
                </a:extLst>
              </p:cNvPr>
              <p:cNvSpPr/>
              <p:nvPr/>
            </p:nvSpPr>
            <p:spPr>
              <a:xfrm>
                <a:off x="4558366" y="7374378"/>
                <a:ext cx="562208" cy="562208"/>
              </a:xfrm>
              <a:custGeom>
                <a:avLst/>
                <a:gdLst/>
                <a:ahLst/>
                <a:cxnLst/>
                <a:rect l="0" t="0" r="0" b="0"/>
                <a:pathLst>
                  <a:path w="302905" h="302905">
                    <a:moveTo>
                      <a:pt x="50483" y="0"/>
                    </a:moveTo>
                    <a:lnTo>
                      <a:pt x="252413" y="0"/>
                    </a:lnTo>
                    <a:cubicBezTo>
                      <a:pt x="280168" y="0"/>
                      <a:pt x="302905" y="22727"/>
                      <a:pt x="302905" y="50482"/>
                    </a:cubicBezTo>
                    <a:lnTo>
                      <a:pt x="302905" y="252412"/>
                    </a:lnTo>
                    <a:cubicBezTo>
                      <a:pt x="302905" y="280168"/>
                      <a:pt x="280168" y="302905"/>
                      <a:pt x="252413" y="302905"/>
                    </a:cubicBezTo>
                    <a:lnTo>
                      <a:pt x="50483" y="302905"/>
                    </a:lnTo>
                    <a:cubicBezTo>
                      <a:pt x="22717" y="302905"/>
                      <a:pt x="0" y="280168"/>
                      <a:pt x="0" y="252412"/>
                    </a:cubicBezTo>
                    <a:lnTo>
                      <a:pt x="0" y="50482"/>
                    </a:lnTo>
                    <a:cubicBezTo>
                      <a:pt x="10" y="22717"/>
                      <a:pt x="22717" y="0"/>
                      <a:pt x="50483" y="0"/>
                    </a:cubicBezTo>
                    <a:close/>
                  </a:path>
                </a:pathLst>
              </a:custGeom>
              <a:solidFill>
                <a:srgbClr val="1766C3">
                  <a:alpha val="100000"/>
                </a:srgbClr>
              </a:solidFill>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IN" dirty="0"/>
              </a:p>
            </p:txBody>
          </p:sp>
        </p:grpSp>
        <p:grpSp>
          <p:nvGrpSpPr>
            <p:cNvPr id="38" name="Group 37">
              <a:extLst>
                <a:ext uri="{FF2B5EF4-FFF2-40B4-BE49-F238E27FC236}">
                  <a16:creationId xmlns:a16="http://schemas.microsoft.com/office/drawing/2014/main" id="{A278EDA3-8DBF-7C86-B22C-50EBA756604A}"/>
                </a:ext>
              </a:extLst>
            </p:cNvPr>
            <p:cNvGrpSpPr/>
            <p:nvPr/>
          </p:nvGrpSpPr>
          <p:grpSpPr>
            <a:xfrm rot="21600000">
              <a:off x="7423074" y="3134062"/>
              <a:ext cx="562208" cy="562208"/>
              <a:chOff x="3821057" y="7610179"/>
              <a:chExt cx="562208" cy="562208"/>
            </a:xfrm>
          </p:grpSpPr>
          <p:sp>
            <p:nvSpPr>
              <p:cNvPr id="49" name="Freeform 43">
                <a:extLst>
                  <a:ext uri="{FF2B5EF4-FFF2-40B4-BE49-F238E27FC236}">
                    <a16:creationId xmlns:a16="http://schemas.microsoft.com/office/drawing/2014/main" id="{4D084008-5D63-CD4D-982B-F1477EE58A94}"/>
                  </a:ext>
                </a:extLst>
              </p:cNvPr>
              <p:cNvSpPr/>
              <p:nvPr/>
            </p:nvSpPr>
            <p:spPr>
              <a:xfrm>
                <a:off x="3821057" y="7610179"/>
                <a:ext cx="562208" cy="562208"/>
              </a:xfrm>
              <a:custGeom>
                <a:avLst/>
                <a:gdLst/>
                <a:ahLst/>
                <a:cxnLst/>
                <a:rect l="0" t="0" r="0" b="0"/>
                <a:pathLst>
                  <a:path w="302905" h="302905">
                    <a:moveTo>
                      <a:pt x="50483" y="0"/>
                    </a:moveTo>
                    <a:lnTo>
                      <a:pt x="252413" y="0"/>
                    </a:lnTo>
                    <a:cubicBezTo>
                      <a:pt x="280168" y="0"/>
                      <a:pt x="302905" y="22727"/>
                      <a:pt x="302905" y="50482"/>
                    </a:cubicBezTo>
                    <a:lnTo>
                      <a:pt x="302905" y="252412"/>
                    </a:lnTo>
                    <a:cubicBezTo>
                      <a:pt x="302905" y="280168"/>
                      <a:pt x="280168" y="302905"/>
                      <a:pt x="252413" y="302905"/>
                    </a:cubicBezTo>
                    <a:lnTo>
                      <a:pt x="50483" y="302905"/>
                    </a:lnTo>
                    <a:cubicBezTo>
                      <a:pt x="22717" y="302905"/>
                      <a:pt x="0" y="280168"/>
                      <a:pt x="0" y="252412"/>
                    </a:cubicBezTo>
                    <a:lnTo>
                      <a:pt x="0" y="50482"/>
                    </a:lnTo>
                    <a:cubicBezTo>
                      <a:pt x="10" y="22717"/>
                      <a:pt x="22717" y="0"/>
                      <a:pt x="50483" y="0"/>
                    </a:cubicBezTo>
                    <a:close/>
                  </a:path>
                </a:pathLst>
              </a:custGeom>
              <a:solidFill>
                <a:srgbClr val="1766C3">
                  <a:alpha val="100000"/>
                </a:srgbClr>
              </a:solidFill>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IN" dirty="0"/>
              </a:p>
            </p:txBody>
          </p:sp>
        </p:grpSp>
        <p:grpSp>
          <p:nvGrpSpPr>
            <p:cNvPr id="39" name="Group 38">
              <a:extLst>
                <a:ext uri="{FF2B5EF4-FFF2-40B4-BE49-F238E27FC236}">
                  <a16:creationId xmlns:a16="http://schemas.microsoft.com/office/drawing/2014/main" id="{32937539-8C2F-29C5-EB3A-DB6F35F5A09A}"/>
                </a:ext>
              </a:extLst>
            </p:cNvPr>
            <p:cNvGrpSpPr/>
            <p:nvPr/>
          </p:nvGrpSpPr>
          <p:grpSpPr>
            <a:xfrm rot="21600000">
              <a:off x="7813072" y="3134062"/>
              <a:ext cx="562208" cy="562208"/>
              <a:chOff x="4211055" y="7610179"/>
              <a:chExt cx="562208" cy="562208"/>
            </a:xfrm>
          </p:grpSpPr>
          <p:sp>
            <p:nvSpPr>
              <p:cNvPr id="48" name="Freeform 45">
                <a:extLst>
                  <a:ext uri="{FF2B5EF4-FFF2-40B4-BE49-F238E27FC236}">
                    <a16:creationId xmlns:a16="http://schemas.microsoft.com/office/drawing/2014/main" id="{6A89EB6B-14DF-4355-7CF1-A2A2EEDEB904}"/>
                  </a:ext>
                </a:extLst>
              </p:cNvPr>
              <p:cNvSpPr/>
              <p:nvPr/>
            </p:nvSpPr>
            <p:spPr>
              <a:xfrm>
                <a:off x="4211055" y="7610179"/>
                <a:ext cx="562208" cy="562208"/>
              </a:xfrm>
              <a:custGeom>
                <a:avLst/>
                <a:gdLst/>
                <a:ahLst/>
                <a:cxnLst/>
                <a:rect l="0" t="0" r="0" b="0"/>
                <a:pathLst>
                  <a:path w="302905" h="302905">
                    <a:moveTo>
                      <a:pt x="50483" y="0"/>
                    </a:moveTo>
                    <a:lnTo>
                      <a:pt x="252413" y="0"/>
                    </a:lnTo>
                    <a:cubicBezTo>
                      <a:pt x="280168" y="0"/>
                      <a:pt x="302905" y="22727"/>
                      <a:pt x="302905" y="50482"/>
                    </a:cubicBezTo>
                    <a:lnTo>
                      <a:pt x="302905" y="252412"/>
                    </a:lnTo>
                    <a:cubicBezTo>
                      <a:pt x="302905" y="280168"/>
                      <a:pt x="280168" y="302905"/>
                      <a:pt x="252413" y="302905"/>
                    </a:cubicBezTo>
                    <a:lnTo>
                      <a:pt x="50483" y="302905"/>
                    </a:lnTo>
                    <a:cubicBezTo>
                      <a:pt x="22717" y="302905"/>
                      <a:pt x="0" y="280168"/>
                      <a:pt x="0" y="252412"/>
                    </a:cubicBezTo>
                    <a:lnTo>
                      <a:pt x="0" y="50482"/>
                    </a:lnTo>
                    <a:cubicBezTo>
                      <a:pt x="10" y="22717"/>
                      <a:pt x="22717" y="0"/>
                      <a:pt x="50483" y="0"/>
                    </a:cubicBezTo>
                    <a:close/>
                  </a:path>
                </a:pathLst>
              </a:custGeom>
              <a:solidFill>
                <a:srgbClr val="1766C3">
                  <a:alpha val="100000"/>
                </a:srgbClr>
              </a:solidFill>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IN" dirty="0"/>
              </a:p>
            </p:txBody>
          </p:sp>
        </p:grpSp>
        <p:grpSp>
          <p:nvGrpSpPr>
            <p:cNvPr id="40" name="Group 39">
              <a:extLst>
                <a:ext uri="{FF2B5EF4-FFF2-40B4-BE49-F238E27FC236}">
                  <a16:creationId xmlns:a16="http://schemas.microsoft.com/office/drawing/2014/main" id="{B546C703-3D9A-8642-CDB9-C4C529A6A981}"/>
                </a:ext>
              </a:extLst>
            </p:cNvPr>
            <p:cNvGrpSpPr/>
            <p:nvPr/>
          </p:nvGrpSpPr>
          <p:grpSpPr>
            <a:xfrm rot="21600000">
              <a:off x="8160383" y="3134062"/>
              <a:ext cx="562208" cy="562208"/>
              <a:chOff x="4558366" y="7610179"/>
              <a:chExt cx="562208" cy="562208"/>
            </a:xfrm>
          </p:grpSpPr>
          <p:sp>
            <p:nvSpPr>
              <p:cNvPr id="47" name="Freeform 47">
                <a:extLst>
                  <a:ext uri="{FF2B5EF4-FFF2-40B4-BE49-F238E27FC236}">
                    <a16:creationId xmlns:a16="http://schemas.microsoft.com/office/drawing/2014/main" id="{8F5C8E1D-D243-DB88-B05D-1409518B6279}"/>
                  </a:ext>
                </a:extLst>
              </p:cNvPr>
              <p:cNvSpPr/>
              <p:nvPr/>
            </p:nvSpPr>
            <p:spPr>
              <a:xfrm>
                <a:off x="4558366" y="7610179"/>
                <a:ext cx="562208" cy="562208"/>
              </a:xfrm>
              <a:custGeom>
                <a:avLst/>
                <a:gdLst/>
                <a:ahLst/>
                <a:cxnLst/>
                <a:rect l="0" t="0" r="0" b="0"/>
                <a:pathLst>
                  <a:path w="302905" h="302905">
                    <a:moveTo>
                      <a:pt x="50483" y="0"/>
                    </a:moveTo>
                    <a:lnTo>
                      <a:pt x="252413" y="0"/>
                    </a:lnTo>
                    <a:cubicBezTo>
                      <a:pt x="280168" y="0"/>
                      <a:pt x="302905" y="22727"/>
                      <a:pt x="302905" y="50482"/>
                    </a:cubicBezTo>
                    <a:lnTo>
                      <a:pt x="302905" y="252412"/>
                    </a:lnTo>
                    <a:cubicBezTo>
                      <a:pt x="302905" y="280168"/>
                      <a:pt x="280168" y="302905"/>
                      <a:pt x="252413" y="302905"/>
                    </a:cubicBezTo>
                    <a:lnTo>
                      <a:pt x="50483" y="302905"/>
                    </a:lnTo>
                    <a:cubicBezTo>
                      <a:pt x="22717" y="302905"/>
                      <a:pt x="0" y="280168"/>
                      <a:pt x="0" y="252412"/>
                    </a:cubicBezTo>
                    <a:lnTo>
                      <a:pt x="0" y="50482"/>
                    </a:lnTo>
                    <a:cubicBezTo>
                      <a:pt x="10" y="22717"/>
                      <a:pt x="22717" y="0"/>
                      <a:pt x="50483" y="0"/>
                    </a:cubicBezTo>
                    <a:close/>
                  </a:path>
                </a:pathLst>
              </a:custGeom>
              <a:solidFill>
                <a:srgbClr val="1766C3">
                  <a:alpha val="100000"/>
                </a:srgbClr>
              </a:solidFill>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IN" dirty="0"/>
              </a:p>
            </p:txBody>
          </p:sp>
        </p:grpSp>
        <p:sp>
          <p:nvSpPr>
            <p:cNvPr id="41" name="TextBox 49">
              <a:extLst>
                <a:ext uri="{FF2B5EF4-FFF2-40B4-BE49-F238E27FC236}">
                  <a16:creationId xmlns:a16="http://schemas.microsoft.com/office/drawing/2014/main" id="{FE8CB1BA-1F01-C624-3D26-DCC084A82062}"/>
                </a:ext>
              </a:extLst>
            </p:cNvPr>
            <p:cNvSpPr txBox="1"/>
            <p:nvPr/>
          </p:nvSpPr>
          <p:spPr>
            <a:xfrm>
              <a:off x="7482405" y="1666804"/>
              <a:ext cx="1220605" cy="242636"/>
            </a:xfrm>
            <a:prstGeom prst="rect">
              <a:avLst/>
            </a:prstGeom>
          </p:spPr>
          <p:txBody>
            <a:bodyPr lIns="0" tIns="10800" rIns="0" bIns="0" rtlCol="0" anchor="t"/>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lnSpc>
                  <a:spcPts val="955"/>
                </a:lnSpc>
              </a:pPr>
              <a:r>
                <a:rPr lang="en-US" sz="796" b="0" i="0" spc="0" dirty="0">
                  <a:solidFill>
                    <a:srgbClr val="FFFFFF">
                      <a:alpha val="100000"/>
                    </a:srgbClr>
                  </a:solidFill>
                  <a:latin typeface="IBM Plex Sans"/>
                </a:rPr>
                <a:t>About 1,85,000 strokes occur every year in India.</a:t>
              </a:r>
            </a:p>
          </p:txBody>
        </p:sp>
        <p:sp>
          <p:nvSpPr>
            <p:cNvPr id="42" name="TextBox 50">
              <a:extLst>
                <a:ext uri="{FF2B5EF4-FFF2-40B4-BE49-F238E27FC236}">
                  <a16:creationId xmlns:a16="http://schemas.microsoft.com/office/drawing/2014/main" id="{E4F78636-57BC-64D4-08B1-76C259FD806B}"/>
                </a:ext>
              </a:extLst>
            </p:cNvPr>
            <p:cNvSpPr txBox="1"/>
            <p:nvPr/>
          </p:nvSpPr>
          <p:spPr>
            <a:xfrm>
              <a:off x="7532973" y="1542339"/>
              <a:ext cx="1125226" cy="101037"/>
            </a:xfrm>
            <a:prstGeom prst="rect">
              <a:avLst/>
            </a:prstGeom>
          </p:spPr>
          <p:txBody>
            <a:bodyPr lIns="0" tIns="10800" rIns="0" bIns="0" rtlCol="0" anchor="t"/>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lnSpc>
                  <a:spcPts val="796"/>
                </a:lnSpc>
              </a:pPr>
              <a:r>
                <a:rPr lang="en-US" sz="796" b="1" i="0" spc="0" dirty="0">
                  <a:solidFill>
                    <a:srgbClr val="FFFFFF">
                      <a:alpha val="100000"/>
                    </a:srgbClr>
                  </a:solidFill>
                  <a:latin typeface="IBM Plex Serif"/>
                </a:rPr>
                <a:t>Stroke</a:t>
              </a:r>
            </a:p>
          </p:txBody>
        </p:sp>
        <p:sp>
          <p:nvSpPr>
            <p:cNvPr id="43" name="TextBox 51">
              <a:extLst>
                <a:ext uri="{FF2B5EF4-FFF2-40B4-BE49-F238E27FC236}">
                  <a16:creationId xmlns:a16="http://schemas.microsoft.com/office/drawing/2014/main" id="{4DC87179-B0EB-CB0C-E07E-EDBBC13FF1CA}"/>
                </a:ext>
              </a:extLst>
            </p:cNvPr>
            <p:cNvSpPr txBox="1"/>
            <p:nvPr/>
          </p:nvSpPr>
          <p:spPr>
            <a:xfrm>
              <a:off x="7532973" y="2386362"/>
              <a:ext cx="1125226" cy="364008"/>
            </a:xfrm>
            <a:prstGeom prst="rect">
              <a:avLst/>
            </a:prstGeom>
          </p:spPr>
          <p:txBody>
            <a:bodyPr lIns="0" tIns="10800" rIns="0" bIns="0" rtlCol="0" anchor="t"/>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lnSpc>
                  <a:spcPts val="955"/>
                </a:lnSpc>
              </a:pPr>
              <a:r>
                <a:rPr lang="en-US" sz="796" b="0" i="0" spc="0" dirty="0">
                  <a:solidFill>
                    <a:srgbClr val="FFFFFF">
                      <a:alpha val="100000"/>
                    </a:srgbClr>
                  </a:solidFill>
                  <a:latin typeface="IBM Plex Serif"/>
                </a:rPr>
                <a:t>In India, the estimated incidence is around 3/1000 live births.</a:t>
              </a:r>
            </a:p>
          </p:txBody>
        </p:sp>
        <p:sp>
          <p:nvSpPr>
            <p:cNvPr id="44" name="TextBox 52">
              <a:extLst>
                <a:ext uri="{FF2B5EF4-FFF2-40B4-BE49-F238E27FC236}">
                  <a16:creationId xmlns:a16="http://schemas.microsoft.com/office/drawing/2014/main" id="{6FEAD8E9-0566-8680-E0DF-4305E8945570}"/>
                </a:ext>
              </a:extLst>
            </p:cNvPr>
            <p:cNvSpPr txBox="1"/>
            <p:nvPr/>
          </p:nvSpPr>
          <p:spPr>
            <a:xfrm>
              <a:off x="7532973" y="3158437"/>
              <a:ext cx="1125226" cy="485381"/>
            </a:xfrm>
            <a:prstGeom prst="rect">
              <a:avLst/>
            </a:prstGeom>
          </p:spPr>
          <p:txBody>
            <a:bodyPr lIns="0" tIns="10800" rIns="0" bIns="0" rtlCol="0" anchor="t"/>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lnSpc>
                  <a:spcPts val="956"/>
                </a:lnSpc>
              </a:pPr>
              <a:r>
                <a:rPr lang="en-US" sz="796" b="0" i="0" spc="0" dirty="0">
                  <a:solidFill>
                    <a:srgbClr val="FFFFFF">
                      <a:alpha val="100000"/>
                    </a:srgbClr>
                  </a:solidFill>
                  <a:latin typeface="IBM Plex Sans"/>
                </a:rPr>
                <a:t>According to a study, India has  7 million elders afflicted with Parkinson’s.</a:t>
              </a:r>
            </a:p>
          </p:txBody>
        </p:sp>
        <p:sp>
          <p:nvSpPr>
            <p:cNvPr id="45" name="TextBox 53">
              <a:extLst>
                <a:ext uri="{FF2B5EF4-FFF2-40B4-BE49-F238E27FC236}">
                  <a16:creationId xmlns:a16="http://schemas.microsoft.com/office/drawing/2014/main" id="{E3BAE182-E757-2791-9CBF-000861C3334D}"/>
                </a:ext>
              </a:extLst>
            </p:cNvPr>
            <p:cNvSpPr txBox="1"/>
            <p:nvPr/>
          </p:nvSpPr>
          <p:spPr>
            <a:xfrm>
              <a:off x="7532973" y="2231578"/>
              <a:ext cx="1125226" cy="101037"/>
            </a:xfrm>
            <a:prstGeom prst="rect">
              <a:avLst/>
            </a:prstGeom>
          </p:spPr>
          <p:txBody>
            <a:bodyPr lIns="0" tIns="10800" rIns="0" bIns="0" rtlCol="0" anchor="t"/>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lnSpc>
                  <a:spcPts val="796"/>
                </a:lnSpc>
              </a:pPr>
              <a:r>
                <a:rPr lang="en-US" sz="796" b="1" i="0" spc="0" dirty="0">
                  <a:solidFill>
                    <a:srgbClr val="FFFFFF">
                      <a:alpha val="100000"/>
                    </a:srgbClr>
                  </a:solidFill>
                  <a:latin typeface="IBM Plex Serif"/>
                </a:rPr>
                <a:t>Cerebral Palsy</a:t>
              </a:r>
            </a:p>
          </p:txBody>
        </p:sp>
        <p:sp>
          <p:nvSpPr>
            <p:cNvPr id="46" name="TextBox 54">
              <a:extLst>
                <a:ext uri="{FF2B5EF4-FFF2-40B4-BE49-F238E27FC236}">
                  <a16:creationId xmlns:a16="http://schemas.microsoft.com/office/drawing/2014/main" id="{074690C9-FF67-EB99-3172-3712DDF59177}"/>
                </a:ext>
              </a:extLst>
            </p:cNvPr>
            <p:cNvSpPr txBox="1"/>
            <p:nvPr/>
          </p:nvSpPr>
          <p:spPr>
            <a:xfrm>
              <a:off x="7532973" y="3029673"/>
              <a:ext cx="1125226" cy="101037"/>
            </a:xfrm>
            <a:prstGeom prst="rect">
              <a:avLst/>
            </a:prstGeom>
          </p:spPr>
          <p:txBody>
            <a:bodyPr lIns="0" tIns="10800" rIns="0" bIns="0" rtlCol="0" anchor="t"/>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lnSpc>
                  <a:spcPts val="796"/>
                </a:lnSpc>
              </a:pPr>
              <a:r>
                <a:rPr lang="en-US" sz="796" b="1" i="0" spc="0" dirty="0">
                  <a:solidFill>
                    <a:srgbClr val="FFFFFF">
                      <a:alpha val="100000"/>
                    </a:srgbClr>
                  </a:solidFill>
                  <a:latin typeface="IBM Plex Serif"/>
                </a:rPr>
                <a:t>Parkinson's disease</a:t>
              </a:r>
            </a:p>
          </p:txBody>
        </p:sp>
        <p:grpSp>
          <p:nvGrpSpPr>
            <p:cNvPr id="63" name="Group 62">
              <a:extLst>
                <a:ext uri="{FF2B5EF4-FFF2-40B4-BE49-F238E27FC236}">
                  <a16:creationId xmlns:a16="http://schemas.microsoft.com/office/drawing/2014/main" id="{7AB5E5E3-122D-36DF-BD04-075E35D24F17}"/>
                </a:ext>
              </a:extLst>
            </p:cNvPr>
            <p:cNvGrpSpPr/>
            <p:nvPr/>
          </p:nvGrpSpPr>
          <p:grpSpPr>
            <a:xfrm rot="21600000">
              <a:off x="5986889" y="1933310"/>
              <a:ext cx="965000" cy="965000"/>
              <a:chOff x="2501265" y="6451350"/>
              <a:chExt cx="965000" cy="965000"/>
            </a:xfrm>
          </p:grpSpPr>
          <p:sp>
            <p:nvSpPr>
              <p:cNvPr id="1024" name="Freeform 17">
                <a:extLst>
                  <a:ext uri="{FF2B5EF4-FFF2-40B4-BE49-F238E27FC236}">
                    <a16:creationId xmlns:a16="http://schemas.microsoft.com/office/drawing/2014/main" id="{0E1119FB-4454-805B-488D-B78629B8D25F}"/>
                  </a:ext>
                </a:extLst>
              </p:cNvPr>
              <p:cNvSpPr/>
              <p:nvPr/>
            </p:nvSpPr>
            <p:spPr>
              <a:xfrm>
                <a:off x="2501265" y="6451350"/>
                <a:ext cx="965000" cy="965000"/>
              </a:xfrm>
              <a:custGeom>
                <a:avLst/>
                <a:gdLst/>
                <a:ahLst/>
                <a:cxnLst/>
                <a:rect l="0" t="0" r="0" b="0"/>
                <a:pathLst>
                  <a:path w="302905" h="302685">
                    <a:moveTo>
                      <a:pt x="151447" y="0"/>
                    </a:moveTo>
                    <a:cubicBezTo>
                      <a:pt x="67780" y="0"/>
                      <a:pt x="0" y="67780"/>
                      <a:pt x="0" y="151371"/>
                    </a:cubicBezTo>
                    <a:cubicBezTo>
                      <a:pt x="0" y="234982"/>
                      <a:pt x="67780" y="302685"/>
                      <a:pt x="151447" y="302685"/>
                    </a:cubicBezTo>
                    <a:cubicBezTo>
                      <a:pt x="235058" y="302685"/>
                      <a:pt x="302905" y="234991"/>
                      <a:pt x="302905" y="151381"/>
                    </a:cubicBezTo>
                    <a:cubicBezTo>
                      <a:pt x="302895" y="67780"/>
                      <a:pt x="235048" y="0"/>
                      <a:pt x="151447" y="0"/>
                    </a:cubicBezTo>
                    <a:close/>
                  </a:path>
                </a:pathLst>
              </a:custGeom>
              <a:solidFill>
                <a:srgbClr val="3028A9">
                  <a:alpha val="100000"/>
                </a:srgbClr>
              </a:solidFill>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IN" dirty="0"/>
              </a:p>
            </p:txBody>
          </p:sp>
        </p:grpSp>
        <p:pic>
          <p:nvPicPr>
            <p:cNvPr id="1034" name="Picture 10">
              <a:extLst>
                <a:ext uri="{FF2B5EF4-FFF2-40B4-BE49-F238E27FC236}">
                  <a16:creationId xmlns:a16="http://schemas.microsoft.com/office/drawing/2014/main" id="{5677E976-A48F-7A37-A626-0226183CE6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37502" y="2014122"/>
              <a:ext cx="632527" cy="744479"/>
            </a:xfrm>
            <a:prstGeom prst="rect">
              <a:avLst/>
            </a:prstGeom>
            <a:noFill/>
            <a:extLst>
              <a:ext uri="{909E8E84-426E-40DD-AFC4-6F175D3DCCD1}">
                <a14:hiddenFill xmlns:a14="http://schemas.microsoft.com/office/drawing/2010/main">
                  <a:solidFill>
                    <a:srgbClr val="FFFFFF"/>
                  </a:solidFill>
                </a14:hiddenFill>
              </a:ext>
            </a:extLst>
          </p:spPr>
        </p:pic>
        <p:cxnSp>
          <p:nvCxnSpPr>
            <p:cNvPr id="1027" name="Straight Connector 1026">
              <a:extLst>
                <a:ext uri="{FF2B5EF4-FFF2-40B4-BE49-F238E27FC236}">
                  <a16:creationId xmlns:a16="http://schemas.microsoft.com/office/drawing/2014/main" id="{28AFE880-C709-877C-9BF7-4E867070F2DF}"/>
                </a:ext>
              </a:extLst>
            </p:cNvPr>
            <p:cNvCxnSpPr>
              <a:cxnSpLocks/>
            </p:cNvCxnSpPr>
            <p:nvPr/>
          </p:nvCxnSpPr>
          <p:spPr>
            <a:xfrm flipV="1">
              <a:off x="6469389" y="1728335"/>
              <a:ext cx="0" cy="195839"/>
            </a:xfrm>
            <a:prstGeom prst="line">
              <a:avLst/>
            </a:prstGeom>
            <a:ln w="10541" cap="flat">
              <a:solidFill>
                <a:srgbClr val="464646">
                  <a:alpha val="10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1031" name="Straight Connector 1030">
              <a:extLst>
                <a:ext uri="{FF2B5EF4-FFF2-40B4-BE49-F238E27FC236}">
                  <a16:creationId xmlns:a16="http://schemas.microsoft.com/office/drawing/2014/main" id="{429DC1A6-60B8-63A4-1399-39EC0EB83F70}"/>
                </a:ext>
              </a:extLst>
            </p:cNvPr>
            <p:cNvCxnSpPr>
              <a:cxnSpLocks/>
            </p:cNvCxnSpPr>
            <p:nvPr/>
          </p:nvCxnSpPr>
          <p:spPr>
            <a:xfrm>
              <a:off x="6476634" y="1728335"/>
              <a:ext cx="946440" cy="0"/>
            </a:xfrm>
            <a:prstGeom prst="line">
              <a:avLst/>
            </a:prstGeom>
            <a:ln w="10541" cap="flat">
              <a:solidFill>
                <a:srgbClr val="464646">
                  <a:alpha val="10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1039" name="Straight Connector 1038">
              <a:extLst>
                <a:ext uri="{FF2B5EF4-FFF2-40B4-BE49-F238E27FC236}">
                  <a16:creationId xmlns:a16="http://schemas.microsoft.com/office/drawing/2014/main" id="{7E017A38-859E-757F-B6FC-B3B6DDE1B0F3}"/>
                </a:ext>
              </a:extLst>
            </p:cNvPr>
            <p:cNvCxnSpPr>
              <a:cxnSpLocks/>
            </p:cNvCxnSpPr>
            <p:nvPr/>
          </p:nvCxnSpPr>
          <p:spPr>
            <a:xfrm>
              <a:off x="6469389" y="3310278"/>
              <a:ext cx="953686" cy="0"/>
            </a:xfrm>
            <a:prstGeom prst="line">
              <a:avLst/>
            </a:prstGeom>
            <a:ln w="10541" cap="flat">
              <a:solidFill>
                <a:srgbClr val="464646">
                  <a:alpha val="10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1040" name="Straight Connector 1039">
              <a:extLst>
                <a:ext uri="{FF2B5EF4-FFF2-40B4-BE49-F238E27FC236}">
                  <a16:creationId xmlns:a16="http://schemas.microsoft.com/office/drawing/2014/main" id="{B4AC9638-5C74-FF2D-8E10-F8F897C6443E}"/>
                </a:ext>
              </a:extLst>
            </p:cNvPr>
            <p:cNvCxnSpPr>
              <a:cxnSpLocks/>
            </p:cNvCxnSpPr>
            <p:nvPr/>
          </p:nvCxnSpPr>
          <p:spPr>
            <a:xfrm flipV="1">
              <a:off x="6476634" y="2886355"/>
              <a:ext cx="0" cy="423923"/>
            </a:xfrm>
            <a:prstGeom prst="line">
              <a:avLst/>
            </a:prstGeom>
            <a:ln w="10541" cap="flat">
              <a:solidFill>
                <a:srgbClr val="464646">
                  <a:alpha val="100000"/>
                </a:srgbClr>
              </a:solidFill>
              <a:prstDash val="dash"/>
            </a:ln>
          </p:spPr>
          <p:style>
            <a:lnRef idx="1">
              <a:schemeClr val="accent1"/>
            </a:lnRef>
            <a:fillRef idx="0">
              <a:schemeClr val="accent1"/>
            </a:fillRef>
            <a:effectRef idx="0">
              <a:schemeClr val="accent1"/>
            </a:effectRef>
            <a:fontRef idx="minor">
              <a:schemeClr val="tx1"/>
            </a:fontRef>
          </p:style>
        </p:cxnSp>
      </p:grpSp>
      <p:sp>
        <p:nvSpPr>
          <p:cNvPr id="3" name="Rectangle 2">
            <a:extLst>
              <a:ext uri="{FF2B5EF4-FFF2-40B4-BE49-F238E27FC236}">
                <a16:creationId xmlns:a16="http://schemas.microsoft.com/office/drawing/2014/main" id="{130D42E4-F65A-265B-671D-07A9F8FBF9F8}"/>
              </a:ext>
            </a:extLst>
          </p:cNvPr>
          <p:cNvSpPr/>
          <p:nvPr/>
        </p:nvSpPr>
        <p:spPr>
          <a:xfrm>
            <a:off x="7974874" y="4425214"/>
            <a:ext cx="1077686" cy="38844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01550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23510-A603-E547-975A-B6891567AFD8}"/>
              </a:ext>
            </a:extLst>
          </p:cNvPr>
          <p:cNvSpPr>
            <a:spLocks noGrp="1"/>
          </p:cNvSpPr>
          <p:nvPr>
            <p:ph type="title"/>
          </p:nvPr>
        </p:nvSpPr>
        <p:spPr>
          <a:xfrm>
            <a:off x="357352" y="316992"/>
            <a:ext cx="8662012" cy="575078"/>
          </a:xfrm>
        </p:spPr>
        <p:txBody>
          <a:bodyPr/>
          <a:lstStyle/>
          <a:p>
            <a:r>
              <a:rPr kumimoji="0" lang="en-US" sz="1600" b="1" i="0" u="none" strike="noStrike" kern="1200" cap="none" spc="0" normalizeH="0" baseline="0" noProof="0" dirty="0">
                <a:ln>
                  <a:noFill/>
                </a:ln>
                <a:solidFill>
                  <a:srgbClr val="0066A1"/>
                </a:solidFill>
                <a:effectLst/>
                <a:uLnTx/>
                <a:uFillTx/>
                <a:latin typeface="Calibri" charset="0"/>
                <a:ea typeface="Calibri" charset="0"/>
                <a:cs typeface="Calibri" charset="0"/>
              </a:rPr>
              <a:t>GaitSynergy: Redefining Gait Analysis with Vision-EMG Convergence for Precise Neuro-Muscular Evaluation</a:t>
            </a:r>
            <a:endParaRPr lang="en-US" sz="2200" dirty="0"/>
          </a:p>
        </p:txBody>
      </p:sp>
      <p:sp>
        <p:nvSpPr>
          <p:cNvPr id="4" name="Slide Number Placeholder 3">
            <a:extLst>
              <a:ext uri="{FF2B5EF4-FFF2-40B4-BE49-F238E27FC236}">
                <a16:creationId xmlns:a16="http://schemas.microsoft.com/office/drawing/2014/main" id="{72B94A43-821E-7147-8014-F1E1AD70B83F}"/>
              </a:ext>
            </a:extLst>
          </p:cNvPr>
          <p:cNvSpPr>
            <a:spLocks noGrp="1"/>
          </p:cNvSpPr>
          <p:nvPr>
            <p:ph type="sldNum" sz="quarter" idx="14"/>
          </p:nvPr>
        </p:nvSpPr>
        <p:spPr/>
        <p:txBody>
          <a:bodyPr/>
          <a:lstStyle/>
          <a:p>
            <a:fld id="{3DD97BEB-BAEF-0344-9D5C-EC73E478698A}" type="slidenum">
              <a:rPr lang="en-US" smtClean="0"/>
              <a:pPr/>
              <a:t>3</a:t>
            </a:fld>
            <a:endParaRPr lang="en-US"/>
          </a:p>
        </p:txBody>
      </p:sp>
      <p:sp>
        <p:nvSpPr>
          <p:cNvPr id="5" name="Text Placeholder 4">
            <a:extLst>
              <a:ext uri="{FF2B5EF4-FFF2-40B4-BE49-F238E27FC236}">
                <a16:creationId xmlns:a16="http://schemas.microsoft.com/office/drawing/2014/main" id="{99123C68-7C0A-4942-AC23-90DB5F1E4BA8}"/>
              </a:ext>
            </a:extLst>
          </p:cNvPr>
          <p:cNvSpPr>
            <a:spLocks noGrp="1"/>
          </p:cNvSpPr>
          <p:nvPr>
            <p:ph type="body" sz="quarter" idx="15"/>
          </p:nvPr>
        </p:nvSpPr>
        <p:spPr>
          <a:xfrm>
            <a:off x="357352" y="885210"/>
            <a:ext cx="8157998" cy="267632"/>
          </a:xfrm>
        </p:spPr>
        <p:txBody>
          <a:bodyPr>
            <a:normAutofit fontScale="85000" lnSpcReduction="20000"/>
          </a:bodyPr>
          <a:lstStyle/>
          <a:p>
            <a:pPr lvl="0" fontAlgn="base"/>
            <a:r>
              <a:rPr lang="en-IN" dirty="0"/>
              <a:t>OBJECTIVE</a:t>
            </a:r>
            <a:endParaRPr lang="en-IN" cap="small" dirty="0">
              <a:effectLst>
                <a:outerShdw sx="0" sy="0">
                  <a:srgbClr val="000000"/>
                </a:outerShdw>
              </a:effectLst>
            </a:endParaRPr>
          </a:p>
        </p:txBody>
      </p:sp>
      <p:sp>
        <p:nvSpPr>
          <p:cNvPr id="6" name="Rectangle 5">
            <a:extLst>
              <a:ext uri="{FF2B5EF4-FFF2-40B4-BE49-F238E27FC236}">
                <a16:creationId xmlns:a16="http://schemas.microsoft.com/office/drawing/2014/main" id="{39636918-7D2B-3959-9942-AEF9A9A034E2}"/>
              </a:ext>
            </a:extLst>
          </p:cNvPr>
          <p:cNvSpPr/>
          <p:nvPr/>
        </p:nvSpPr>
        <p:spPr>
          <a:xfrm>
            <a:off x="7974874" y="4425214"/>
            <a:ext cx="1077686" cy="38844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Google Shape;179;p37">
            <a:extLst>
              <a:ext uri="{FF2B5EF4-FFF2-40B4-BE49-F238E27FC236}">
                <a16:creationId xmlns:a16="http://schemas.microsoft.com/office/drawing/2014/main" id="{0E8EA4F7-1308-A779-E8B7-E062AEE1897E}"/>
              </a:ext>
            </a:extLst>
          </p:cNvPr>
          <p:cNvPicPr preferRelativeResize="0"/>
          <p:nvPr/>
        </p:nvPicPr>
        <p:blipFill rotWithShape="1">
          <a:blip r:embed="rId2">
            <a:alphaModFix/>
          </a:blip>
          <a:srcRect t="2257"/>
          <a:stretch/>
        </p:blipFill>
        <p:spPr>
          <a:xfrm>
            <a:off x="3758453" y="30390352"/>
            <a:ext cx="8041573" cy="4826747"/>
          </a:xfrm>
          <a:prstGeom prst="rect">
            <a:avLst/>
          </a:prstGeom>
          <a:noFill/>
          <a:ln>
            <a:noFill/>
          </a:ln>
        </p:spPr>
      </p:pic>
      <p:pic>
        <p:nvPicPr>
          <p:cNvPr id="12" name="Picture 11">
            <a:extLst>
              <a:ext uri="{FF2B5EF4-FFF2-40B4-BE49-F238E27FC236}">
                <a16:creationId xmlns:a16="http://schemas.microsoft.com/office/drawing/2014/main" id="{D834DF1A-6BDF-5CAC-A9EB-D27046DEB1DA}"/>
              </a:ext>
            </a:extLst>
          </p:cNvPr>
          <p:cNvPicPr>
            <a:picLocks noChangeAspect="1"/>
          </p:cNvPicPr>
          <p:nvPr/>
        </p:nvPicPr>
        <p:blipFill rotWithShape="1">
          <a:blip r:embed="rId3"/>
          <a:srcRect t="3542" b="3287"/>
          <a:stretch/>
        </p:blipFill>
        <p:spPr>
          <a:xfrm>
            <a:off x="1404196" y="593021"/>
            <a:ext cx="6119433" cy="4276124"/>
          </a:xfrm>
          <a:prstGeom prst="rect">
            <a:avLst/>
          </a:prstGeom>
        </p:spPr>
      </p:pic>
    </p:spTree>
    <p:extLst>
      <p:ext uri="{BB962C8B-B14F-4D97-AF65-F5344CB8AC3E}">
        <p14:creationId xmlns:p14="http://schemas.microsoft.com/office/powerpoint/2010/main" val="13206407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23510-A603-E547-975A-B6891567AFD8}"/>
              </a:ext>
            </a:extLst>
          </p:cNvPr>
          <p:cNvSpPr>
            <a:spLocks noGrp="1"/>
          </p:cNvSpPr>
          <p:nvPr>
            <p:ph type="title"/>
          </p:nvPr>
        </p:nvSpPr>
        <p:spPr>
          <a:xfrm>
            <a:off x="357351" y="417136"/>
            <a:ext cx="8586951" cy="491168"/>
          </a:xfrm>
        </p:spPr>
        <p:txBody>
          <a:bodyPr/>
          <a:lstStyle/>
          <a:p>
            <a:r>
              <a:rPr kumimoji="0" lang="en-US" sz="1600" b="1" i="0" u="none" strike="noStrike" kern="1200" cap="none" spc="0" normalizeH="0" baseline="0" noProof="0" dirty="0">
                <a:ln>
                  <a:noFill/>
                </a:ln>
                <a:solidFill>
                  <a:srgbClr val="0066A1"/>
                </a:solidFill>
                <a:effectLst/>
                <a:uLnTx/>
                <a:uFillTx/>
                <a:latin typeface="Calibri" charset="0"/>
                <a:ea typeface="Calibri" charset="0"/>
                <a:cs typeface="Calibri" charset="0"/>
              </a:rPr>
              <a:t>GaitSynergy: Redefining Gait Analysis with Vision-EMG Convergence for Precise Neuro-Muscular Evaluation</a:t>
            </a:r>
            <a:endParaRPr lang="en-US" sz="2200" dirty="0"/>
          </a:p>
        </p:txBody>
      </p:sp>
      <p:sp>
        <p:nvSpPr>
          <p:cNvPr id="4" name="Slide Number Placeholder 3">
            <a:extLst>
              <a:ext uri="{FF2B5EF4-FFF2-40B4-BE49-F238E27FC236}">
                <a16:creationId xmlns:a16="http://schemas.microsoft.com/office/drawing/2014/main" id="{72B94A43-821E-7147-8014-F1E1AD70B83F}"/>
              </a:ext>
            </a:extLst>
          </p:cNvPr>
          <p:cNvSpPr>
            <a:spLocks noGrp="1"/>
          </p:cNvSpPr>
          <p:nvPr>
            <p:ph type="sldNum" sz="quarter" idx="14"/>
          </p:nvPr>
        </p:nvSpPr>
        <p:spPr/>
        <p:txBody>
          <a:bodyPr/>
          <a:lstStyle/>
          <a:p>
            <a:fld id="{3DD97BEB-BAEF-0344-9D5C-EC73E478698A}" type="slidenum">
              <a:rPr lang="en-US" smtClean="0"/>
              <a:pPr/>
              <a:t>4</a:t>
            </a:fld>
            <a:endParaRPr lang="en-US"/>
          </a:p>
        </p:txBody>
      </p:sp>
      <p:sp>
        <p:nvSpPr>
          <p:cNvPr id="5" name="Text Placeholder 4">
            <a:extLst>
              <a:ext uri="{FF2B5EF4-FFF2-40B4-BE49-F238E27FC236}">
                <a16:creationId xmlns:a16="http://schemas.microsoft.com/office/drawing/2014/main" id="{99123C68-7C0A-4942-AC23-90DB5F1E4BA8}"/>
              </a:ext>
            </a:extLst>
          </p:cNvPr>
          <p:cNvSpPr>
            <a:spLocks noGrp="1"/>
          </p:cNvSpPr>
          <p:nvPr>
            <p:ph type="body" sz="quarter" idx="15"/>
          </p:nvPr>
        </p:nvSpPr>
        <p:spPr>
          <a:xfrm>
            <a:off x="357352" y="872320"/>
            <a:ext cx="8157998" cy="267632"/>
          </a:xfrm>
        </p:spPr>
        <p:txBody>
          <a:bodyPr>
            <a:normAutofit fontScale="85000" lnSpcReduction="20000"/>
          </a:bodyPr>
          <a:lstStyle/>
          <a:p>
            <a:pPr lvl="0" fontAlgn="base"/>
            <a:r>
              <a:rPr lang="en-US" cap="small" dirty="0"/>
              <a:t>Proposed System &amp; Methodology </a:t>
            </a:r>
            <a:endParaRPr lang="en-IN" cap="small" dirty="0"/>
          </a:p>
        </p:txBody>
      </p:sp>
      <p:pic>
        <p:nvPicPr>
          <p:cNvPr id="8" name="Picture 7">
            <a:extLst>
              <a:ext uri="{FF2B5EF4-FFF2-40B4-BE49-F238E27FC236}">
                <a16:creationId xmlns:a16="http://schemas.microsoft.com/office/drawing/2014/main" id="{2BCB3B60-2178-7542-0029-B629CAB6106C}"/>
              </a:ext>
            </a:extLst>
          </p:cNvPr>
          <p:cNvPicPr>
            <a:picLocks noChangeAspect="1"/>
          </p:cNvPicPr>
          <p:nvPr/>
        </p:nvPicPr>
        <p:blipFill>
          <a:blip r:embed="rId2"/>
          <a:stretch>
            <a:fillRect/>
          </a:stretch>
        </p:blipFill>
        <p:spPr>
          <a:xfrm>
            <a:off x="1314326" y="963988"/>
            <a:ext cx="6851469" cy="3461226"/>
          </a:xfrm>
          <a:prstGeom prst="rect">
            <a:avLst/>
          </a:prstGeom>
        </p:spPr>
      </p:pic>
      <p:sp>
        <p:nvSpPr>
          <p:cNvPr id="3" name="Rectangle 2">
            <a:extLst>
              <a:ext uri="{FF2B5EF4-FFF2-40B4-BE49-F238E27FC236}">
                <a16:creationId xmlns:a16="http://schemas.microsoft.com/office/drawing/2014/main" id="{ED6DCF29-1078-285E-22E7-00EAD292EF48}"/>
              </a:ext>
            </a:extLst>
          </p:cNvPr>
          <p:cNvSpPr/>
          <p:nvPr/>
        </p:nvSpPr>
        <p:spPr>
          <a:xfrm>
            <a:off x="7974874" y="4425214"/>
            <a:ext cx="1077686" cy="38844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060292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23510-A603-E547-975A-B6891567AFD8}"/>
              </a:ext>
            </a:extLst>
          </p:cNvPr>
          <p:cNvSpPr>
            <a:spLocks noGrp="1"/>
          </p:cNvSpPr>
          <p:nvPr>
            <p:ph type="title"/>
          </p:nvPr>
        </p:nvSpPr>
        <p:spPr>
          <a:xfrm>
            <a:off x="357351" y="417136"/>
            <a:ext cx="8586951" cy="491168"/>
          </a:xfrm>
        </p:spPr>
        <p:txBody>
          <a:bodyPr/>
          <a:lstStyle/>
          <a:p>
            <a:r>
              <a:rPr kumimoji="0" lang="en-US" sz="1600" b="1" i="0" u="none" strike="noStrike" kern="1200" cap="none" spc="0" normalizeH="0" baseline="0" noProof="0" dirty="0">
                <a:ln>
                  <a:noFill/>
                </a:ln>
                <a:solidFill>
                  <a:srgbClr val="0066A1"/>
                </a:solidFill>
                <a:effectLst/>
                <a:uLnTx/>
                <a:uFillTx/>
                <a:latin typeface="Calibri" charset="0"/>
                <a:ea typeface="Calibri" charset="0"/>
                <a:cs typeface="Calibri" charset="0"/>
              </a:rPr>
              <a:t>GaitSynergy: Redefining Gait Analysis with Vision-EMG Convergence for Precise Neuro-Muscular Evaluation</a:t>
            </a:r>
            <a:endParaRPr lang="en-US" sz="2200" dirty="0"/>
          </a:p>
        </p:txBody>
      </p:sp>
      <p:sp>
        <p:nvSpPr>
          <p:cNvPr id="4" name="Slide Number Placeholder 3">
            <a:extLst>
              <a:ext uri="{FF2B5EF4-FFF2-40B4-BE49-F238E27FC236}">
                <a16:creationId xmlns:a16="http://schemas.microsoft.com/office/drawing/2014/main" id="{72B94A43-821E-7147-8014-F1E1AD70B83F}"/>
              </a:ext>
            </a:extLst>
          </p:cNvPr>
          <p:cNvSpPr>
            <a:spLocks noGrp="1"/>
          </p:cNvSpPr>
          <p:nvPr>
            <p:ph type="sldNum" sz="quarter" idx="14"/>
          </p:nvPr>
        </p:nvSpPr>
        <p:spPr/>
        <p:txBody>
          <a:bodyPr/>
          <a:lstStyle/>
          <a:p>
            <a:fld id="{3DD97BEB-BAEF-0344-9D5C-EC73E478698A}" type="slidenum">
              <a:rPr lang="en-US" smtClean="0"/>
              <a:pPr/>
              <a:t>5</a:t>
            </a:fld>
            <a:endParaRPr lang="en-US"/>
          </a:p>
        </p:txBody>
      </p:sp>
      <p:sp>
        <p:nvSpPr>
          <p:cNvPr id="5" name="Text Placeholder 4">
            <a:extLst>
              <a:ext uri="{FF2B5EF4-FFF2-40B4-BE49-F238E27FC236}">
                <a16:creationId xmlns:a16="http://schemas.microsoft.com/office/drawing/2014/main" id="{99123C68-7C0A-4942-AC23-90DB5F1E4BA8}"/>
              </a:ext>
            </a:extLst>
          </p:cNvPr>
          <p:cNvSpPr>
            <a:spLocks noGrp="1"/>
          </p:cNvSpPr>
          <p:nvPr>
            <p:ph type="body" sz="quarter" idx="15"/>
          </p:nvPr>
        </p:nvSpPr>
        <p:spPr>
          <a:xfrm>
            <a:off x="357352" y="872320"/>
            <a:ext cx="8157998" cy="267632"/>
          </a:xfrm>
        </p:spPr>
        <p:txBody>
          <a:bodyPr>
            <a:normAutofit fontScale="85000" lnSpcReduction="20000"/>
          </a:bodyPr>
          <a:lstStyle/>
          <a:p>
            <a:pPr lvl="0" fontAlgn="base"/>
            <a:r>
              <a:rPr lang="en-US" cap="small" dirty="0"/>
              <a:t>Proposed System &amp; Methodology </a:t>
            </a:r>
            <a:endParaRPr lang="en-IN" cap="small" dirty="0"/>
          </a:p>
        </p:txBody>
      </p:sp>
      <p:sp>
        <p:nvSpPr>
          <p:cNvPr id="3" name="Rectangle 2">
            <a:extLst>
              <a:ext uri="{FF2B5EF4-FFF2-40B4-BE49-F238E27FC236}">
                <a16:creationId xmlns:a16="http://schemas.microsoft.com/office/drawing/2014/main" id="{ED6DCF29-1078-285E-22E7-00EAD292EF48}"/>
              </a:ext>
            </a:extLst>
          </p:cNvPr>
          <p:cNvSpPr/>
          <p:nvPr/>
        </p:nvSpPr>
        <p:spPr>
          <a:xfrm>
            <a:off x="7974874" y="4425214"/>
            <a:ext cx="1077686" cy="38844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7C888023-AF71-71E6-D947-C12BC551DCFC}"/>
              </a:ext>
            </a:extLst>
          </p:cNvPr>
          <p:cNvPicPr>
            <a:picLocks noChangeAspect="1"/>
          </p:cNvPicPr>
          <p:nvPr/>
        </p:nvPicPr>
        <p:blipFill>
          <a:blip r:embed="rId2"/>
          <a:stretch>
            <a:fillRect/>
          </a:stretch>
        </p:blipFill>
        <p:spPr>
          <a:xfrm>
            <a:off x="5710300" y="1179067"/>
            <a:ext cx="1938369" cy="3092113"/>
          </a:xfrm>
          <a:prstGeom prst="rect">
            <a:avLst/>
          </a:prstGeom>
        </p:spPr>
      </p:pic>
      <p:pic>
        <p:nvPicPr>
          <p:cNvPr id="11" name="Picture 10">
            <a:extLst>
              <a:ext uri="{FF2B5EF4-FFF2-40B4-BE49-F238E27FC236}">
                <a16:creationId xmlns:a16="http://schemas.microsoft.com/office/drawing/2014/main" id="{8C1EB2AC-0D87-D9D4-E5AC-50DDD6FC7159}"/>
              </a:ext>
            </a:extLst>
          </p:cNvPr>
          <p:cNvPicPr>
            <a:picLocks noChangeAspect="1"/>
          </p:cNvPicPr>
          <p:nvPr/>
        </p:nvPicPr>
        <p:blipFill>
          <a:blip r:embed="rId3"/>
          <a:stretch>
            <a:fillRect/>
          </a:stretch>
        </p:blipFill>
        <p:spPr>
          <a:xfrm>
            <a:off x="1764912" y="1142966"/>
            <a:ext cx="1764336" cy="3128214"/>
          </a:xfrm>
          <a:prstGeom prst="rect">
            <a:avLst/>
          </a:prstGeom>
        </p:spPr>
      </p:pic>
      <p:sp>
        <p:nvSpPr>
          <p:cNvPr id="12" name="TextBox 11">
            <a:extLst>
              <a:ext uri="{FF2B5EF4-FFF2-40B4-BE49-F238E27FC236}">
                <a16:creationId xmlns:a16="http://schemas.microsoft.com/office/drawing/2014/main" id="{D2BB8648-10C1-52CF-762F-0F0E107FA8F1}"/>
              </a:ext>
            </a:extLst>
          </p:cNvPr>
          <p:cNvSpPr txBox="1"/>
          <p:nvPr/>
        </p:nvSpPr>
        <p:spPr>
          <a:xfrm>
            <a:off x="1656630" y="4295477"/>
            <a:ext cx="1980899" cy="430887"/>
          </a:xfrm>
          <a:prstGeom prst="rect">
            <a:avLst/>
          </a:prstGeom>
          <a:noFill/>
        </p:spPr>
        <p:txBody>
          <a:bodyPr wrap="square" rtlCol="0">
            <a:spAutoFit/>
          </a:bodyPr>
          <a:lstStyle/>
          <a:p>
            <a:pPr algn="ctr"/>
            <a:r>
              <a:rPr lang="en-US" sz="1100" dirty="0"/>
              <a:t>Fig.1. </a:t>
            </a:r>
            <a:r>
              <a:rPr lang="en-US" sz="1100" dirty="0">
                <a:effectLst/>
                <a:ea typeface="Times New Roman" panose="02020603050405020304" pitchFamily="18" charset="0"/>
              </a:rPr>
              <a:t>The figure above shows computer vision.</a:t>
            </a:r>
          </a:p>
        </p:txBody>
      </p:sp>
      <p:sp>
        <p:nvSpPr>
          <p:cNvPr id="14" name="TextBox 13">
            <a:extLst>
              <a:ext uri="{FF2B5EF4-FFF2-40B4-BE49-F238E27FC236}">
                <a16:creationId xmlns:a16="http://schemas.microsoft.com/office/drawing/2014/main" id="{AEB1AF4E-09DE-7115-A334-352657F96646}"/>
              </a:ext>
            </a:extLst>
          </p:cNvPr>
          <p:cNvSpPr txBox="1"/>
          <p:nvPr/>
        </p:nvSpPr>
        <p:spPr>
          <a:xfrm>
            <a:off x="5826034" y="4323809"/>
            <a:ext cx="1661336" cy="430887"/>
          </a:xfrm>
          <a:prstGeom prst="rect">
            <a:avLst/>
          </a:prstGeom>
          <a:noFill/>
        </p:spPr>
        <p:txBody>
          <a:bodyPr wrap="square" rtlCol="0">
            <a:spAutoFit/>
          </a:bodyPr>
          <a:lstStyle/>
          <a:p>
            <a:pPr algn="ctr"/>
            <a:r>
              <a:rPr lang="en-US" sz="1100" dirty="0"/>
              <a:t>Fig.2. The figure above shows EMG placement</a:t>
            </a:r>
          </a:p>
        </p:txBody>
      </p:sp>
    </p:spTree>
    <p:extLst>
      <p:ext uri="{BB962C8B-B14F-4D97-AF65-F5344CB8AC3E}">
        <p14:creationId xmlns:p14="http://schemas.microsoft.com/office/powerpoint/2010/main" val="36780089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23510-A603-E547-975A-B6891567AFD8}"/>
              </a:ext>
            </a:extLst>
          </p:cNvPr>
          <p:cNvSpPr>
            <a:spLocks noGrp="1"/>
          </p:cNvSpPr>
          <p:nvPr>
            <p:ph type="title"/>
          </p:nvPr>
        </p:nvSpPr>
        <p:spPr>
          <a:xfrm>
            <a:off x="282291" y="366876"/>
            <a:ext cx="8662012" cy="465262"/>
          </a:xfrm>
        </p:spPr>
        <p:txBody>
          <a:bodyPr/>
          <a:lstStyle/>
          <a:p>
            <a:r>
              <a:rPr kumimoji="0" lang="en-US" sz="1600" b="1" i="0" u="none" strike="noStrike" kern="1200" cap="none" spc="0" normalizeH="0" baseline="0" noProof="0" dirty="0">
                <a:ln>
                  <a:noFill/>
                </a:ln>
                <a:solidFill>
                  <a:srgbClr val="0066A1"/>
                </a:solidFill>
                <a:effectLst/>
                <a:uLnTx/>
                <a:uFillTx/>
                <a:latin typeface="Calibri" charset="0"/>
                <a:ea typeface="Calibri" charset="0"/>
                <a:cs typeface="Calibri" charset="0"/>
              </a:rPr>
              <a:t>GaitSynergy: Redefining Gait Analysis with Vision-EMG Convergence for Precise Neuro-Muscular Evaluation</a:t>
            </a:r>
            <a:endParaRPr lang="en-US" sz="2200" dirty="0"/>
          </a:p>
        </p:txBody>
      </p:sp>
      <p:sp>
        <p:nvSpPr>
          <p:cNvPr id="4" name="Slide Number Placeholder 3">
            <a:extLst>
              <a:ext uri="{FF2B5EF4-FFF2-40B4-BE49-F238E27FC236}">
                <a16:creationId xmlns:a16="http://schemas.microsoft.com/office/drawing/2014/main" id="{72B94A43-821E-7147-8014-F1E1AD70B83F}"/>
              </a:ext>
            </a:extLst>
          </p:cNvPr>
          <p:cNvSpPr>
            <a:spLocks noGrp="1"/>
          </p:cNvSpPr>
          <p:nvPr>
            <p:ph type="sldNum" sz="quarter" idx="14"/>
          </p:nvPr>
        </p:nvSpPr>
        <p:spPr/>
        <p:txBody>
          <a:bodyPr/>
          <a:lstStyle/>
          <a:p>
            <a:fld id="{3DD97BEB-BAEF-0344-9D5C-EC73E478698A}" type="slidenum">
              <a:rPr lang="en-US" smtClean="0"/>
              <a:pPr/>
              <a:t>6</a:t>
            </a:fld>
            <a:endParaRPr lang="en-US"/>
          </a:p>
        </p:txBody>
      </p:sp>
      <p:sp>
        <p:nvSpPr>
          <p:cNvPr id="5" name="Text Placeholder 4">
            <a:extLst>
              <a:ext uri="{FF2B5EF4-FFF2-40B4-BE49-F238E27FC236}">
                <a16:creationId xmlns:a16="http://schemas.microsoft.com/office/drawing/2014/main" id="{99123C68-7C0A-4942-AC23-90DB5F1E4BA8}"/>
              </a:ext>
            </a:extLst>
          </p:cNvPr>
          <p:cNvSpPr>
            <a:spLocks noGrp="1"/>
          </p:cNvSpPr>
          <p:nvPr>
            <p:ph type="body" sz="quarter" idx="15"/>
          </p:nvPr>
        </p:nvSpPr>
        <p:spPr>
          <a:xfrm>
            <a:off x="357352" y="829648"/>
            <a:ext cx="8157998" cy="267632"/>
          </a:xfrm>
        </p:spPr>
        <p:txBody>
          <a:bodyPr>
            <a:normAutofit fontScale="85000" lnSpcReduction="20000"/>
          </a:bodyPr>
          <a:lstStyle/>
          <a:p>
            <a:pPr lvl="0" fontAlgn="base"/>
            <a:r>
              <a:rPr lang="en-US" dirty="0"/>
              <a:t>COMPETITIVE ADVANTAGES</a:t>
            </a:r>
            <a:endParaRPr lang="en-IN" cap="small" dirty="0">
              <a:effectLst>
                <a:outerShdw sx="0" sy="0">
                  <a:srgbClr val="000000"/>
                </a:outerShdw>
              </a:effectLst>
            </a:endParaRPr>
          </a:p>
        </p:txBody>
      </p:sp>
      <p:grpSp>
        <p:nvGrpSpPr>
          <p:cNvPr id="3" name="Group 2">
            <a:extLst>
              <a:ext uri="{FF2B5EF4-FFF2-40B4-BE49-F238E27FC236}">
                <a16:creationId xmlns:a16="http://schemas.microsoft.com/office/drawing/2014/main" id="{085B003C-C9BD-2C90-5A9A-B677700B2739}"/>
              </a:ext>
            </a:extLst>
          </p:cNvPr>
          <p:cNvGrpSpPr/>
          <p:nvPr/>
        </p:nvGrpSpPr>
        <p:grpSpPr>
          <a:xfrm rot="21600000">
            <a:off x="439063" y="1102671"/>
            <a:ext cx="3261703" cy="508455"/>
            <a:chOff x="7331098" y="510389"/>
            <a:chExt cx="2378869" cy="508455"/>
          </a:xfrm>
        </p:grpSpPr>
        <p:sp>
          <p:nvSpPr>
            <p:cNvPr id="8" name="Freeform 65">
              <a:extLst>
                <a:ext uri="{FF2B5EF4-FFF2-40B4-BE49-F238E27FC236}">
                  <a16:creationId xmlns:a16="http://schemas.microsoft.com/office/drawing/2014/main" id="{552515D8-EB53-5DD0-ED3D-6C332AD97B28}"/>
                </a:ext>
              </a:extLst>
            </p:cNvPr>
            <p:cNvSpPr/>
            <p:nvPr/>
          </p:nvSpPr>
          <p:spPr>
            <a:xfrm>
              <a:off x="7331098" y="510389"/>
              <a:ext cx="2378869" cy="508455"/>
            </a:xfrm>
            <a:custGeom>
              <a:avLst/>
              <a:gdLst/>
              <a:ahLst/>
              <a:cxnLst/>
              <a:rect l="0" t="0" r="0" b="0"/>
              <a:pathLst>
                <a:path w="304800" h="304800">
                  <a:moveTo>
                    <a:pt x="0" y="0"/>
                  </a:moveTo>
                  <a:lnTo>
                    <a:pt x="0" y="304800"/>
                  </a:lnTo>
                  <a:lnTo>
                    <a:pt x="304800" y="304800"/>
                  </a:lnTo>
                  <a:lnTo>
                    <a:pt x="304800" y="0"/>
                  </a:lnTo>
                  <a:lnTo>
                    <a:pt x="0" y="0"/>
                  </a:lnTo>
                  <a:close/>
                </a:path>
              </a:pathLst>
            </a:custGeom>
            <a:solidFill>
              <a:srgbClr val="084B9B">
                <a:alpha val="100000"/>
              </a:srgbClr>
            </a:solidFill>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IN" dirty="0"/>
            </a:p>
          </p:txBody>
        </p:sp>
      </p:grpSp>
      <p:grpSp>
        <p:nvGrpSpPr>
          <p:cNvPr id="15" name="Group 14">
            <a:extLst>
              <a:ext uri="{FF2B5EF4-FFF2-40B4-BE49-F238E27FC236}">
                <a16:creationId xmlns:a16="http://schemas.microsoft.com/office/drawing/2014/main" id="{161DD992-ED5A-2172-6003-FA1CFCDB9B54}"/>
              </a:ext>
            </a:extLst>
          </p:cNvPr>
          <p:cNvGrpSpPr/>
          <p:nvPr/>
        </p:nvGrpSpPr>
        <p:grpSpPr>
          <a:xfrm rot="21600000">
            <a:off x="5030496" y="1105758"/>
            <a:ext cx="3547442" cy="508455"/>
            <a:chOff x="12043601" y="1402099"/>
            <a:chExt cx="2386651" cy="508455"/>
          </a:xfrm>
        </p:grpSpPr>
        <p:sp>
          <p:nvSpPr>
            <p:cNvPr id="16" name="Freeform 67">
              <a:extLst>
                <a:ext uri="{FF2B5EF4-FFF2-40B4-BE49-F238E27FC236}">
                  <a16:creationId xmlns:a16="http://schemas.microsoft.com/office/drawing/2014/main" id="{B92055A5-CFDF-26BA-4C6C-83686F994FB6}"/>
                </a:ext>
              </a:extLst>
            </p:cNvPr>
            <p:cNvSpPr/>
            <p:nvPr/>
          </p:nvSpPr>
          <p:spPr>
            <a:xfrm>
              <a:off x="12043601" y="1402099"/>
              <a:ext cx="2386651" cy="508455"/>
            </a:xfrm>
            <a:custGeom>
              <a:avLst/>
              <a:gdLst/>
              <a:ahLst/>
              <a:cxnLst/>
              <a:rect l="0" t="0" r="0" b="0"/>
              <a:pathLst>
                <a:path w="304800" h="304800">
                  <a:moveTo>
                    <a:pt x="0" y="0"/>
                  </a:moveTo>
                  <a:lnTo>
                    <a:pt x="0" y="304800"/>
                  </a:lnTo>
                  <a:lnTo>
                    <a:pt x="304800" y="304800"/>
                  </a:lnTo>
                  <a:lnTo>
                    <a:pt x="304800" y="0"/>
                  </a:lnTo>
                  <a:lnTo>
                    <a:pt x="0" y="0"/>
                  </a:lnTo>
                  <a:close/>
                </a:path>
              </a:pathLst>
            </a:custGeom>
            <a:solidFill>
              <a:srgbClr val="868686">
                <a:alpha val="100000"/>
              </a:srgbClr>
            </a:solidFill>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IN" dirty="0"/>
            </a:p>
          </p:txBody>
        </p:sp>
      </p:grpSp>
      <p:grpSp>
        <p:nvGrpSpPr>
          <p:cNvPr id="9" name="Group 8">
            <a:extLst>
              <a:ext uri="{FF2B5EF4-FFF2-40B4-BE49-F238E27FC236}">
                <a16:creationId xmlns:a16="http://schemas.microsoft.com/office/drawing/2014/main" id="{954D1C8E-F3F5-69A3-25FC-FE004A11E7A3}"/>
              </a:ext>
            </a:extLst>
          </p:cNvPr>
          <p:cNvGrpSpPr/>
          <p:nvPr/>
        </p:nvGrpSpPr>
        <p:grpSpPr>
          <a:xfrm>
            <a:off x="431801" y="1614212"/>
            <a:ext cx="3261704" cy="2699639"/>
            <a:chOff x="9330852" y="1779364"/>
            <a:chExt cx="2371649" cy="2490384"/>
          </a:xfrm>
        </p:grpSpPr>
        <p:sp>
          <p:nvSpPr>
            <p:cNvPr id="10" name="Freeform 58">
              <a:extLst>
                <a:ext uri="{FF2B5EF4-FFF2-40B4-BE49-F238E27FC236}">
                  <a16:creationId xmlns:a16="http://schemas.microsoft.com/office/drawing/2014/main" id="{D24178AC-65DC-5EF7-E334-135FBC0DA667}"/>
                </a:ext>
              </a:extLst>
            </p:cNvPr>
            <p:cNvSpPr/>
            <p:nvPr/>
          </p:nvSpPr>
          <p:spPr>
            <a:xfrm>
              <a:off x="9330852" y="1779364"/>
              <a:ext cx="2371649" cy="2490384"/>
            </a:xfrm>
            <a:custGeom>
              <a:avLst/>
              <a:gdLst/>
              <a:ahLst/>
              <a:cxnLst/>
              <a:rect l="0" t="0" r="0" b="0"/>
              <a:pathLst>
                <a:path w="304800" h="304800">
                  <a:moveTo>
                    <a:pt x="0" y="0"/>
                  </a:moveTo>
                  <a:lnTo>
                    <a:pt x="0" y="304800"/>
                  </a:lnTo>
                  <a:lnTo>
                    <a:pt x="304800" y="304800"/>
                  </a:lnTo>
                  <a:lnTo>
                    <a:pt x="304800" y="0"/>
                  </a:lnTo>
                  <a:lnTo>
                    <a:pt x="0" y="0"/>
                  </a:lnTo>
                  <a:close/>
                </a:path>
              </a:pathLst>
            </a:custGeom>
            <a:solidFill>
              <a:srgbClr val="EBEBEB">
                <a:alpha val="92000"/>
              </a:srgbClr>
            </a:solidFill>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IN" dirty="0"/>
            </a:p>
          </p:txBody>
        </p:sp>
      </p:grpSp>
      <p:sp>
        <p:nvSpPr>
          <p:cNvPr id="14" name="TextBox 13">
            <a:extLst>
              <a:ext uri="{FF2B5EF4-FFF2-40B4-BE49-F238E27FC236}">
                <a16:creationId xmlns:a16="http://schemas.microsoft.com/office/drawing/2014/main" id="{F1F6C0BC-3839-D350-F0AB-CFC0F756334E}"/>
              </a:ext>
            </a:extLst>
          </p:cNvPr>
          <p:cNvSpPr txBox="1"/>
          <p:nvPr/>
        </p:nvSpPr>
        <p:spPr>
          <a:xfrm>
            <a:off x="424540" y="1646336"/>
            <a:ext cx="3095049" cy="3046988"/>
          </a:xfrm>
          <a:prstGeom prst="rect">
            <a:avLst/>
          </a:prstGeom>
          <a:noFill/>
        </p:spPr>
        <p:txBody>
          <a:bodyPr wrap="square">
            <a:spAutoFit/>
          </a:bodyPr>
          <a:lstStyle/>
          <a:p>
            <a:pPr algn="l" rtl="0" fontAlgn="base"/>
            <a:r>
              <a:rPr lang="en-US" sz="1200" b="0" i="0" u="none" strike="noStrike" dirty="0">
                <a:solidFill>
                  <a:srgbClr val="000000"/>
                </a:solidFill>
                <a:effectLst/>
              </a:rPr>
              <a:t>Integration of both computer vision and EMG for enhanced accuracy.</a:t>
            </a:r>
            <a:r>
              <a:rPr lang="en-US" sz="1200" b="0" i="0" dirty="0">
                <a:solidFill>
                  <a:srgbClr val="000000"/>
                </a:solidFill>
                <a:effectLst/>
              </a:rPr>
              <a:t>​</a:t>
            </a:r>
            <a:br>
              <a:rPr lang="en-US" sz="1200" b="0" i="0" dirty="0">
                <a:solidFill>
                  <a:srgbClr val="000000"/>
                </a:solidFill>
                <a:effectLst/>
              </a:rPr>
            </a:br>
            <a:r>
              <a:rPr lang="en-US" sz="1200" b="0" i="0" dirty="0">
                <a:solidFill>
                  <a:srgbClr val="000000"/>
                </a:solidFill>
                <a:effectLst/>
              </a:rPr>
              <a:t>​</a:t>
            </a:r>
          </a:p>
          <a:p>
            <a:pPr algn="l" rtl="0" fontAlgn="base"/>
            <a:r>
              <a:rPr lang="en-US" sz="1200" b="0" i="0" u="none" strike="noStrike" dirty="0">
                <a:solidFill>
                  <a:srgbClr val="000000"/>
                </a:solidFill>
                <a:effectLst/>
              </a:rPr>
              <a:t>Provides real-time and objective gait analysis.</a:t>
            </a:r>
            <a:r>
              <a:rPr lang="en-US" sz="1200" b="0" i="0" dirty="0">
                <a:solidFill>
                  <a:srgbClr val="000000"/>
                </a:solidFill>
                <a:effectLst/>
              </a:rPr>
              <a:t>​</a:t>
            </a:r>
          </a:p>
          <a:p>
            <a:pPr algn="l" rtl="0" fontAlgn="base"/>
            <a:r>
              <a:rPr lang="en-US" sz="1200" b="0" i="0" dirty="0">
                <a:solidFill>
                  <a:srgbClr val="000000"/>
                </a:solidFill>
                <a:effectLst/>
              </a:rPr>
              <a:t>​</a:t>
            </a:r>
          </a:p>
          <a:p>
            <a:pPr algn="l" rtl="0" fontAlgn="base"/>
            <a:r>
              <a:rPr lang="en-US" sz="1200" b="0" i="0" u="none" strike="noStrike" dirty="0">
                <a:solidFill>
                  <a:srgbClr val="000000"/>
                </a:solidFill>
                <a:effectLst/>
              </a:rPr>
              <a:t>Captures Comprehensive Gait </a:t>
            </a:r>
            <a:r>
              <a:rPr lang="en-US" sz="1200" dirty="0">
                <a:solidFill>
                  <a:srgbClr val="000000"/>
                </a:solidFill>
              </a:rPr>
              <a:t>p</a:t>
            </a:r>
            <a:r>
              <a:rPr lang="en-US" sz="1200" b="0" i="0" u="none" strike="noStrike" dirty="0">
                <a:solidFill>
                  <a:srgbClr val="000000"/>
                </a:solidFill>
                <a:effectLst/>
              </a:rPr>
              <a:t>arameters.</a:t>
            </a:r>
            <a:r>
              <a:rPr lang="en-US" sz="1200" b="0" i="0" dirty="0">
                <a:solidFill>
                  <a:srgbClr val="000000"/>
                </a:solidFill>
                <a:effectLst/>
              </a:rPr>
              <a:t>​</a:t>
            </a:r>
            <a:br>
              <a:rPr lang="en-US" sz="1200" b="0" i="0" dirty="0">
                <a:solidFill>
                  <a:srgbClr val="000000"/>
                </a:solidFill>
                <a:effectLst/>
              </a:rPr>
            </a:br>
            <a:r>
              <a:rPr lang="en-US" sz="1200" b="0" i="0" dirty="0">
                <a:solidFill>
                  <a:srgbClr val="000000"/>
                </a:solidFill>
                <a:effectLst/>
              </a:rPr>
              <a:t>​</a:t>
            </a:r>
          </a:p>
          <a:p>
            <a:pPr algn="l" rtl="0" fontAlgn="base"/>
            <a:r>
              <a:rPr lang="en-US" sz="1200" b="0" i="0" u="none" strike="noStrike" dirty="0">
                <a:solidFill>
                  <a:srgbClr val="000000"/>
                </a:solidFill>
                <a:effectLst/>
              </a:rPr>
              <a:t>Offers a cost-effective setup</a:t>
            </a:r>
            <a:r>
              <a:rPr lang="en-US" sz="1200" b="0" i="0" dirty="0">
                <a:solidFill>
                  <a:srgbClr val="000000"/>
                </a:solidFill>
                <a:effectLst/>
              </a:rPr>
              <a:t>​ </a:t>
            </a:r>
            <a:r>
              <a:rPr lang="en-US" sz="1200" b="0" i="0" u="none" strike="noStrike" dirty="0">
                <a:solidFill>
                  <a:srgbClr val="000000"/>
                </a:solidFill>
                <a:effectLst/>
              </a:rPr>
              <a:t>and maintenance.</a:t>
            </a:r>
            <a:r>
              <a:rPr lang="en-US" sz="1200" b="0" i="0" dirty="0">
                <a:solidFill>
                  <a:srgbClr val="000000"/>
                </a:solidFill>
                <a:effectLst/>
              </a:rPr>
              <a:t>​</a:t>
            </a:r>
            <a:br>
              <a:rPr lang="en-US" sz="1200" b="0" i="0" dirty="0">
                <a:solidFill>
                  <a:srgbClr val="000000"/>
                </a:solidFill>
                <a:effectLst/>
              </a:rPr>
            </a:br>
            <a:r>
              <a:rPr lang="en-US" sz="1200" b="0" i="0" dirty="0">
                <a:solidFill>
                  <a:srgbClr val="000000"/>
                </a:solidFill>
                <a:effectLst/>
              </a:rPr>
              <a:t>​</a:t>
            </a:r>
          </a:p>
          <a:p>
            <a:pPr algn="l" rtl="0" fontAlgn="base"/>
            <a:r>
              <a:rPr lang="en-US" sz="1200" b="0" i="0" u="none" strike="noStrike" dirty="0">
                <a:solidFill>
                  <a:srgbClr val="000000"/>
                </a:solidFill>
                <a:effectLst/>
              </a:rPr>
              <a:t>Eliminates need for specialized markers.</a:t>
            </a:r>
            <a:r>
              <a:rPr lang="en-US" sz="1200" b="0" i="0" dirty="0">
                <a:solidFill>
                  <a:srgbClr val="000000"/>
                </a:solidFill>
                <a:effectLst/>
              </a:rPr>
              <a:t>​</a:t>
            </a:r>
            <a:br>
              <a:rPr lang="en-US" sz="1200" b="0" i="0" dirty="0">
                <a:solidFill>
                  <a:srgbClr val="000000"/>
                </a:solidFill>
                <a:effectLst/>
              </a:rPr>
            </a:br>
            <a:r>
              <a:rPr lang="en-US" sz="1200" b="0" i="0" dirty="0">
                <a:solidFill>
                  <a:srgbClr val="000000"/>
                </a:solidFill>
                <a:effectLst/>
              </a:rPr>
              <a:t>​</a:t>
            </a:r>
          </a:p>
          <a:p>
            <a:pPr algn="l" rtl="0" fontAlgn="base"/>
            <a:r>
              <a:rPr lang="en-US" sz="1200" b="0" i="0" u="none" strike="noStrike" dirty="0">
                <a:solidFill>
                  <a:srgbClr val="000000"/>
                </a:solidFill>
                <a:effectLst/>
              </a:rPr>
              <a:t>Wide range application.</a:t>
            </a:r>
            <a:r>
              <a:rPr lang="en-US" sz="1200" b="0" i="0" dirty="0">
                <a:solidFill>
                  <a:srgbClr val="000000"/>
                </a:solidFill>
                <a:effectLst/>
              </a:rPr>
              <a:t>​</a:t>
            </a:r>
            <a:br>
              <a:rPr lang="en-US" sz="1200" b="0" i="0" dirty="0">
                <a:solidFill>
                  <a:srgbClr val="000000"/>
                </a:solidFill>
                <a:effectLst/>
              </a:rPr>
            </a:br>
            <a:r>
              <a:rPr lang="en-US" sz="1200" b="0" i="0" dirty="0">
                <a:solidFill>
                  <a:srgbClr val="000000"/>
                </a:solidFill>
                <a:effectLst/>
              </a:rPr>
              <a:t>​</a:t>
            </a:r>
          </a:p>
          <a:p>
            <a:pPr algn="l" rtl="0" fontAlgn="base"/>
            <a:r>
              <a:rPr lang="en-US" sz="1200" b="0" i="0" u="none" strike="noStrike" dirty="0">
                <a:solidFill>
                  <a:srgbClr val="000000"/>
                </a:solidFill>
                <a:effectLst/>
              </a:rPr>
              <a:t>Remote analysis.</a:t>
            </a:r>
            <a:r>
              <a:rPr lang="en-US" sz="1200" b="0" i="0" dirty="0">
                <a:solidFill>
                  <a:srgbClr val="000000"/>
                </a:solidFill>
                <a:effectLst/>
              </a:rPr>
              <a:t>​</a:t>
            </a:r>
            <a:br>
              <a:rPr lang="en-US" sz="1200" b="0" i="0" dirty="0">
                <a:solidFill>
                  <a:srgbClr val="000000"/>
                </a:solidFill>
                <a:effectLst/>
              </a:rPr>
            </a:br>
            <a:r>
              <a:rPr lang="en-US" sz="1200" b="0" i="0" dirty="0">
                <a:solidFill>
                  <a:srgbClr val="000000"/>
                </a:solidFill>
                <a:effectLst/>
              </a:rPr>
              <a:t>​</a:t>
            </a:r>
          </a:p>
          <a:p>
            <a:pPr algn="l" rtl="0" fontAlgn="base"/>
            <a:r>
              <a:rPr lang="en-US" sz="1200" b="0" i="0" dirty="0">
                <a:solidFill>
                  <a:srgbClr val="000000"/>
                </a:solidFill>
                <a:effectLst/>
              </a:rPr>
              <a:t>​</a:t>
            </a:r>
          </a:p>
        </p:txBody>
      </p:sp>
      <p:grpSp>
        <p:nvGrpSpPr>
          <p:cNvPr id="17" name="Group 16">
            <a:extLst>
              <a:ext uri="{FF2B5EF4-FFF2-40B4-BE49-F238E27FC236}">
                <a16:creationId xmlns:a16="http://schemas.microsoft.com/office/drawing/2014/main" id="{FD023C51-6B12-D3E0-975A-4018B4500C19}"/>
              </a:ext>
            </a:extLst>
          </p:cNvPr>
          <p:cNvGrpSpPr/>
          <p:nvPr/>
        </p:nvGrpSpPr>
        <p:grpSpPr>
          <a:xfrm>
            <a:off x="5037758" y="1614213"/>
            <a:ext cx="3547442" cy="2699638"/>
            <a:chOff x="12041505" y="1837391"/>
            <a:chExt cx="2390708" cy="2581208"/>
          </a:xfrm>
        </p:grpSpPr>
        <p:sp>
          <p:nvSpPr>
            <p:cNvPr id="18" name="Freeform 60">
              <a:extLst>
                <a:ext uri="{FF2B5EF4-FFF2-40B4-BE49-F238E27FC236}">
                  <a16:creationId xmlns:a16="http://schemas.microsoft.com/office/drawing/2014/main" id="{106C0B50-5459-3304-0257-2836A0B07308}"/>
                </a:ext>
              </a:extLst>
            </p:cNvPr>
            <p:cNvSpPr/>
            <p:nvPr/>
          </p:nvSpPr>
          <p:spPr>
            <a:xfrm>
              <a:off x="12041505" y="1837391"/>
              <a:ext cx="2390708" cy="2581208"/>
            </a:xfrm>
            <a:custGeom>
              <a:avLst/>
              <a:gdLst/>
              <a:ahLst/>
              <a:cxnLst/>
              <a:rect l="0" t="0" r="0" b="0"/>
              <a:pathLst>
                <a:path w="304800" h="304800">
                  <a:moveTo>
                    <a:pt x="0" y="0"/>
                  </a:moveTo>
                  <a:lnTo>
                    <a:pt x="0" y="304800"/>
                  </a:lnTo>
                  <a:lnTo>
                    <a:pt x="304800" y="304800"/>
                  </a:lnTo>
                  <a:lnTo>
                    <a:pt x="304800" y="0"/>
                  </a:lnTo>
                  <a:lnTo>
                    <a:pt x="0" y="0"/>
                  </a:lnTo>
                  <a:close/>
                </a:path>
              </a:pathLst>
            </a:custGeom>
            <a:solidFill>
              <a:srgbClr val="EBEBEB">
                <a:alpha val="92000"/>
              </a:srgbClr>
            </a:solidFill>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IN" dirty="0"/>
            </a:p>
          </p:txBody>
        </p:sp>
      </p:grpSp>
      <p:sp>
        <p:nvSpPr>
          <p:cNvPr id="22" name="TextBox 21">
            <a:extLst>
              <a:ext uri="{FF2B5EF4-FFF2-40B4-BE49-F238E27FC236}">
                <a16:creationId xmlns:a16="http://schemas.microsoft.com/office/drawing/2014/main" id="{3BBCB64F-9CF6-003A-E4DA-910232497A25}"/>
              </a:ext>
            </a:extLst>
          </p:cNvPr>
          <p:cNvSpPr txBox="1"/>
          <p:nvPr/>
        </p:nvSpPr>
        <p:spPr>
          <a:xfrm>
            <a:off x="4489450" y="1651773"/>
            <a:ext cx="4095750" cy="3046988"/>
          </a:xfrm>
          <a:prstGeom prst="rect">
            <a:avLst/>
          </a:prstGeom>
          <a:noFill/>
        </p:spPr>
        <p:txBody>
          <a:bodyPr wrap="square">
            <a:spAutoFit/>
          </a:bodyPr>
          <a:lstStyle/>
          <a:p>
            <a:pPr algn="r" rtl="0" fontAlgn="base"/>
            <a:r>
              <a:rPr lang="en-US" sz="1200" b="0" i="0" u="none" strike="noStrike" dirty="0">
                <a:solidFill>
                  <a:srgbClr val="080808"/>
                </a:solidFill>
                <a:effectLst/>
              </a:rPr>
              <a:t>Relies only on Computer Vision only.</a:t>
            </a:r>
            <a:r>
              <a:rPr lang="en-US" sz="1200" b="0" i="0" dirty="0">
                <a:solidFill>
                  <a:srgbClr val="080808"/>
                </a:solidFill>
                <a:effectLst/>
              </a:rPr>
              <a:t>​</a:t>
            </a:r>
            <a:br>
              <a:rPr lang="en-US" sz="1200" b="0" i="0" dirty="0">
                <a:solidFill>
                  <a:srgbClr val="080808"/>
                </a:solidFill>
                <a:effectLst/>
              </a:rPr>
            </a:br>
            <a:r>
              <a:rPr lang="en-US" sz="1200" b="0" i="0" dirty="0">
                <a:solidFill>
                  <a:srgbClr val="080808"/>
                </a:solidFill>
                <a:effectLst/>
              </a:rPr>
              <a:t>​</a:t>
            </a:r>
            <a:endParaRPr lang="en-US" sz="1200" b="0" i="0" dirty="0">
              <a:solidFill>
                <a:srgbClr val="000000"/>
              </a:solidFill>
              <a:effectLst/>
            </a:endParaRPr>
          </a:p>
          <a:p>
            <a:pPr algn="r" rtl="0" fontAlgn="base"/>
            <a:r>
              <a:rPr lang="en-US" sz="1200" b="0" i="0" u="none" strike="noStrike" dirty="0">
                <a:solidFill>
                  <a:srgbClr val="080808"/>
                </a:solidFill>
                <a:effectLst/>
              </a:rPr>
              <a:t>Manual interpretation tends to be </a:t>
            </a:r>
          </a:p>
          <a:p>
            <a:pPr algn="r" rtl="0" fontAlgn="base"/>
            <a:r>
              <a:rPr lang="en-US" sz="1200" b="0" i="0" u="none" strike="noStrike" dirty="0">
                <a:solidFill>
                  <a:srgbClr val="080808"/>
                </a:solidFill>
                <a:effectLst/>
              </a:rPr>
              <a:t>time-consuming and subjective.</a:t>
            </a:r>
            <a:r>
              <a:rPr lang="en-US" sz="1200" b="0" i="0" dirty="0">
                <a:solidFill>
                  <a:srgbClr val="080808"/>
                </a:solidFill>
                <a:effectLst/>
              </a:rPr>
              <a:t>​</a:t>
            </a:r>
            <a:br>
              <a:rPr lang="en-US" sz="1200" b="0" i="0" dirty="0">
                <a:solidFill>
                  <a:srgbClr val="080808"/>
                </a:solidFill>
                <a:effectLst/>
              </a:rPr>
            </a:br>
            <a:r>
              <a:rPr lang="en-US" sz="1200" b="0" i="0" dirty="0">
                <a:solidFill>
                  <a:srgbClr val="080808"/>
                </a:solidFill>
                <a:effectLst/>
              </a:rPr>
              <a:t>​</a:t>
            </a:r>
            <a:endParaRPr lang="en-US" sz="1200" b="0" i="0" dirty="0">
              <a:solidFill>
                <a:srgbClr val="000000"/>
              </a:solidFill>
              <a:effectLst/>
            </a:endParaRPr>
          </a:p>
          <a:p>
            <a:pPr algn="r" rtl="0" fontAlgn="base"/>
            <a:r>
              <a:rPr lang="en-US" sz="1200" b="0" i="0" u="none" strike="noStrike" dirty="0">
                <a:solidFill>
                  <a:srgbClr val="080808"/>
                </a:solidFill>
                <a:effectLst/>
              </a:rPr>
              <a:t>Limited in comprehensive capture.</a:t>
            </a:r>
            <a:r>
              <a:rPr lang="en-US" sz="1200" b="0" i="0" dirty="0">
                <a:solidFill>
                  <a:srgbClr val="080808"/>
                </a:solidFill>
                <a:effectLst/>
              </a:rPr>
              <a:t>​</a:t>
            </a:r>
            <a:endParaRPr lang="en-US" sz="1200" b="0" i="0" dirty="0">
              <a:solidFill>
                <a:srgbClr val="000000"/>
              </a:solidFill>
              <a:effectLst/>
            </a:endParaRPr>
          </a:p>
          <a:p>
            <a:pPr algn="r" rtl="0" fontAlgn="base"/>
            <a:r>
              <a:rPr lang="en-US" sz="1200" b="0" i="0" dirty="0">
                <a:solidFill>
                  <a:srgbClr val="080808"/>
                </a:solidFill>
                <a:effectLst/>
              </a:rPr>
              <a:t>​</a:t>
            </a:r>
            <a:endParaRPr lang="en-US" sz="1200" b="0" i="0" dirty="0">
              <a:solidFill>
                <a:srgbClr val="000000"/>
              </a:solidFill>
              <a:effectLst/>
            </a:endParaRPr>
          </a:p>
          <a:p>
            <a:pPr algn="r" rtl="0" fontAlgn="base"/>
            <a:r>
              <a:rPr lang="en-US" sz="1200" b="0" i="0" u="none" strike="noStrike" dirty="0">
                <a:solidFill>
                  <a:srgbClr val="080808"/>
                </a:solidFill>
                <a:effectLst/>
              </a:rPr>
              <a:t>Can be expensive to set up and maintain.</a:t>
            </a:r>
            <a:r>
              <a:rPr lang="en-US" sz="1200" b="0" i="0" dirty="0">
                <a:solidFill>
                  <a:srgbClr val="080808"/>
                </a:solidFill>
                <a:effectLst/>
              </a:rPr>
              <a:t>​</a:t>
            </a:r>
            <a:endParaRPr lang="en-US" sz="1200" b="0" i="0" dirty="0">
              <a:solidFill>
                <a:srgbClr val="000000"/>
              </a:solidFill>
              <a:effectLst/>
            </a:endParaRPr>
          </a:p>
          <a:p>
            <a:pPr algn="r" rtl="0" fontAlgn="base"/>
            <a:r>
              <a:rPr lang="en-US" sz="1200" b="0" i="0" dirty="0">
                <a:solidFill>
                  <a:srgbClr val="080808"/>
                </a:solidFill>
                <a:effectLst/>
              </a:rPr>
              <a:t>​</a:t>
            </a:r>
            <a:endParaRPr lang="en-US" sz="1200" b="0" i="0" dirty="0">
              <a:solidFill>
                <a:srgbClr val="000000"/>
              </a:solidFill>
              <a:effectLst/>
            </a:endParaRPr>
          </a:p>
          <a:p>
            <a:pPr algn="r" rtl="0" fontAlgn="base"/>
            <a:r>
              <a:rPr lang="en-US" sz="1200" b="0" i="0" u="none" strike="noStrike" dirty="0">
                <a:solidFill>
                  <a:srgbClr val="080808"/>
                </a:solidFill>
                <a:effectLst/>
              </a:rPr>
              <a:t>Requires specialized </a:t>
            </a:r>
            <a:r>
              <a:rPr lang="en-US" sz="1200" b="0" i="0" dirty="0">
                <a:solidFill>
                  <a:srgbClr val="080808"/>
                </a:solidFill>
                <a:effectLst/>
              </a:rPr>
              <a:t>​</a:t>
            </a:r>
            <a:r>
              <a:rPr lang="en-US" sz="1200" b="0" i="0" u="none" strike="noStrike" dirty="0">
                <a:solidFill>
                  <a:srgbClr val="080808"/>
                </a:solidFill>
                <a:effectLst/>
              </a:rPr>
              <a:t>markers.</a:t>
            </a:r>
            <a:r>
              <a:rPr lang="en-US" sz="1200" b="0" i="0" dirty="0">
                <a:solidFill>
                  <a:srgbClr val="080808"/>
                </a:solidFill>
                <a:effectLst/>
              </a:rPr>
              <a:t>​</a:t>
            </a:r>
            <a:br>
              <a:rPr lang="en-US" sz="1200" b="0" i="0" dirty="0">
                <a:solidFill>
                  <a:srgbClr val="080808"/>
                </a:solidFill>
                <a:effectLst/>
              </a:rPr>
            </a:br>
            <a:r>
              <a:rPr lang="en-US" sz="1200" b="0" i="0" dirty="0">
                <a:solidFill>
                  <a:srgbClr val="080808"/>
                </a:solidFill>
                <a:effectLst/>
              </a:rPr>
              <a:t>​</a:t>
            </a:r>
            <a:endParaRPr lang="en-US" sz="1200" b="0" i="0" dirty="0">
              <a:solidFill>
                <a:srgbClr val="000000"/>
              </a:solidFill>
              <a:effectLst/>
            </a:endParaRPr>
          </a:p>
          <a:p>
            <a:pPr algn="r" rtl="0" fontAlgn="base"/>
            <a:r>
              <a:rPr lang="en-US" sz="1200" b="0" i="0" u="none" strike="noStrike" dirty="0">
                <a:solidFill>
                  <a:srgbClr val="080808"/>
                </a:solidFill>
                <a:effectLst/>
              </a:rPr>
              <a:t>Often specialized for clinical use.</a:t>
            </a:r>
            <a:r>
              <a:rPr lang="en-US" sz="1200" b="0" i="0" dirty="0">
                <a:solidFill>
                  <a:srgbClr val="080808"/>
                </a:solidFill>
                <a:effectLst/>
              </a:rPr>
              <a:t>​</a:t>
            </a:r>
            <a:br>
              <a:rPr lang="en-US" sz="1200" b="0" i="0" dirty="0">
                <a:solidFill>
                  <a:srgbClr val="080808"/>
                </a:solidFill>
                <a:effectLst/>
              </a:rPr>
            </a:br>
            <a:r>
              <a:rPr lang="en-US" sz="1200" b="0" i="0" dirty="0">
                <a:solidFill>
                  <a:srgbClr val="080808"/>
                </a:solidFill>
                <a:effectLst/>
              </a:rPr>
              <a:t>​</a:t>
            </a:r>
            <a:endParaRPr lang="en-US" sz="1200" b="0" i="0" dirty="0">
              <a:solidFill>
                <a:srgbClr val="000000"/>
              </a:solidFill>
              <a:effectLst/>
            </a:endParaRPr>
          </a:p>
          <a:p>
            <a:pPr algn="r" rtl="0" fontAlgn="base"/>
            <a:r>
              <a:rPr lang="en-US" sz="1200" b="0" i="0" u="none" strike="noStrike" dirty="0">
                <a:solidFill>
                  <a:srgbClr val="080808"/>
                </a:solidFill>
                <a:effectLst/>
              </a:rPr>
              <a:t>In-person analysis.</a:t>
            </a:r>
            <a:r>
              <a:rPr lang="en-US" sz="1200" b="0" i="0" dirty="0">
                <a:solidFill>
                  <a:srgbClr val="080808"/>
                </a:solidFill>
                <a:effectLst/>
              </a:rPr>
              <a:t>​</a:t>
            </a:r>
            <a:endParaRPr lang="en-US" sz="1200" b="0" i="0" dirty="0">
              <a:solidFill>
                <a:srgbClr val="000000"/>
              </a:solidFill>
              <a:effectLst/>
            </a:endParaRPr>
          </a:p>
          <a:p>
            <a:pPr algn="r" rtl="0" fontAlgn="base"/>
            <a:r>
              <a:rPr lang="en-US" sz="1200" b="0" i="0" dirty="0">
                <a:solidFill>
                  <a:srgbClr val="080808"/>
                </a:solidFill>
                <a:effectLst/>
              </a:rPr>
              <a:t>​</a:t>
            </a:r>
            <a:endParaRPr lang="en-US" sz="1200" b="0" i="0" dirty="0">
              <a:solidFill>
                <a:srgbClr val="000000"/>
              </a:solidFill>
              <a:effectLst/>
            </a:endParaRPr>
          </a:p>
          <a:p>
            <a:pPr algn="r" rtl="0" fontAlgn="base"/>
            <a:r>
              <a:rPr lang="en-US" sz="1200" b="0" i="0" dirty="0">
                <a:solidFill>
                  <a:srgbClr val="080808"/>
                </a:solidFill>
                <a:effectLst/>
              </a:rPr>
              <a:t>​</a:t>
            </a:r>
            <a:endParaRPr lang="en-US" sz="1200" b="0" i="0" dirty="0">
              <a:solidFill>
                <a:srgbClr val="000000"/>
              </a:solidFill>
              <a:effectLst/>
            </a:endParaRPr>
          </a:p>
        </p:txBody>
      </p:sp>
      <p:sp>
        <p:nvSpPr>
          <p:cNvPr id="23" name="TextBox 70">
            <a:extLst>
              <a:ext uri="{FF2B5EF4-FFF2-40B4-BE49-F238E27FC236}">
                <a16:creationId xmlns:a16="http://schemas.microsoft.com/office/drawing/2014/main" id="{52F86FF5-08F1-F85A-3AD9-A7C85009B857}"/>
              </a:ext>
            </a:extLst>
          </p:cNvPr>
          <p:cNvSpPr txBox="1"/>
          <p:nvPr/>
        </p:nvSpPr>
        <p:spPr>
          <a:xfrm>
            <a:off x="541690" y="1294909"/>
            <a:ext cx="1900833" cy="266705"/>
          </a:xfrm>
          <a:prstGeom prst="rect">
            <a:avLst/>
          </a:prstGeom>
        </p:spPr>
        <p:txBody>
          <a:bodyPr lIns="0" tIns="18000" rIns="0" bIns="0" rtlCol="0" anchor="t"/>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lnSpc>
                <a:spcPts val="1440"/>
              </a:lnSpc>
            </a:pPr>
            <a:r>
              <a:rPr lang="en-US" sz="2200" b="0" i="0" spc="0" dirty="0">
                <a:solidFill>
                  <a:srgbClr val="FFFFFF">
                    <a:alpha val="100000"/>
                  </a:srgbClr>
                </a:solidFill>
              </a:rPr>
              <a:t>Our Model</a:t>
            </a:r>
          </a:p>
        </p:txBody>
      </p:sp>
      <p:sp>
        <p:nvSpPr>
          <p:cNvPr id="25" name="TextBox 69">
            <a:extLst>
              <a:ext uri="{FF2B5EF4-FFF2-40B4-BE49-F238E27FC236}">
                <a16:creationId xmlns:a16="http://schemas.microsoft.com/office/drawing/2014/main" id="{800211B3-BB9C-3D55-DB21-EFB60E15DB74}"/>
              </a:ext>
            </a:extLst>
          </p:cNvPr>
          <p:cNvSpPr txBox="1"/>
          <p:nvPr/>
        </p:nvSpPr>
        <p:spPr>
          <a:xfrm>
            <a:off x="5484369" y="1282078"/>
            <a:ext cx="3030981" cy="213589"/>
          </a:xfrm>
          <a:prstGeom prst="rect">
            <a:avLst/>
          </a:prstGeom>
        </p:spPr>
        <p:txBody>
          <a:bodyPr lIns="0" tIns="18000" rIns="0" bIns="0" rtlCol="0" anchor="t"/>
          <a:lstStyle>
            <a:defPPr>
              <a:defRPr lang="en-US"/>
            </a:defPPr>
            <a:lvl1pPr marL="0" algn="l" defTabSz="457200" rtl="0" eaLnBrk="1" latinLnBrk="0" hangingPunct="1">
              <a:defRPr sz="1800" kern="1200">
                <a:solidFill>
                  <a:sysClr val="windowText" lastClr="000000"/>
                </a:solidFill>
                <a:latin typeface="Calibri" panose="020F0502020204030204"/>
              </a:defRPr>
            </a:lvl1pPr>
            <a:lvl2pPr marL="457200" algn="l" defTabSz="457200" rtl="0" eaLnBrk="1" latinLnBrk="0" hangingPunct="1">
              <a:defRPr sz="1800" kern="1200">
                <a:solidFill>
                  <a:sysClr val="windowText" lastClr="000000"/>
                </a:solidFill>
                <a:latin typeface="Calibri" panose="020F0502020204030204"/>
              </a:defRPr>
            </a:lvl2pPr>
            <a:lvl3pPr marL="914400" algn="l" defTabSz="457200" rtl="0" eaLnBrk="1" latinLnBrk="0" hangingPunct="1">
              <a:defRPr sz="1800" kern="1200">
                <a:solidFill>
                  <a:sysClr val="windowText" lastClr="000000"/>
                </a:solidFill>
                <a:latin typeface="Calibri" panose="020F0502020204030204"/>
              </a:defRPr>
            </a:lvl3pPr>
            <a:lvl4pPr marL="1371600" algn="l" defTabSz="457200" rtl="0" eaLnBrk="1" latinLnBrk="0" hangingPunct="1">
              <a:defRPr sz="1800" kern="1200">
                <a:solidFill>
                  <a:sysClr val="windowText" lastClr="000000"/>
                </a:solidFill>
                <a:latin typeface="Calibri" panose="020F0502020204030204"/>
              </a:defRPr>
            </a:lvl4pPr>
            <a:lvl5pPr marL="1828800" algn="l" defTabSz="457200" rtl="0" eaLnBrk="1" latinLnBrk="0" hangingPunct="1">
              <a:defRPr sz="1800" kern="1200">
                <a:solidFill>
                  <a:sysClr val="windowText" lastClr="000000"/>
                </a:solidFill>
                <a:latin typeface="Calibri" panose="020F0502020204030204"/>
              </a:defRPr>
            </a:lvl5pPr>
            <a:lvl6pPr marL="2286000" algn="l" defTabSz="457200" rtl="0" eaLnBrk="1" latinLnBrk="0" hangingPunct="1">
              <a:defRPr sz="1800" kern="1200">
                <a:solidFill>
                  <a:sysClr val="windowText" lastClr="000000"/>
                </a:solidFill>
                <a:latin typeface="Calibri" panose="020F0502020204030204"/>
              </a:defRPr>
            </a:lvl6pPr>
            <a:lvl7pPr marL="2743200" algn="l" defTabSz="457200" rtl="0" eaLnBrk="1" latinLnBrk="0" hangingPunct="1">
              <a:defRPr sz="1800" kern="1200">
                <a:solidFill>
                  <a:sysClr val="windowText" lastClr="000000"/>
                </a:solidFill>
                <a:latin typeface="Calibri" panose="020F0502020204030204"/>
              </a:defRPr>
            </a:lvl7pPr>
            <a:lvl8pPr marL="3200400" algn="l" defTabSz="457200" rtl="0" eaLnBrk="1" latinLnBrk="0" hangingPunct="1">
              <a:defRPr sz="1800" kern="1200">
                <a:solidFill>
                  <a:sysClr val="windowText" lastClr="000000"/>
                </a:solidFill>
                <a:latin typeface="Calibri" panose="020F0502020204030204"/>
              </a:defRPr>
            </a:lvl8pPr>
            <a:lvl9pPr marL="3657600" algn="l" defTabSz="457200" rtl="0" eaLnBrk="1" latinLnBrk="0" hangingPunct="1">
              <a:defRPr sz="1800" kern="1200">
                <a:solidFill>
                  <a:sysClr val="windowText" lastClr="000000"/>
                </a:solidFill>
                <a:latin typeface="Calibri" panose="020F0502020204030204"/>
              </a:defRPr>
            </a:lvl9pPr>
          </a:lstStyle>
          <a:p>
            <a:pPr algn="r">
              <a:lnSpc>
                <a:spcPts val="1440"/>
              </a:lnSpc>
            </a:pPr>
            <a:r>
              <a:rPr lang="en-US" sz="2200" b="0" i="0" spc="0" dirty="0">
                <a:solidFill>
                  <a:srgbClr val="FFFFFF">
                    <a:alpha val="100000"/>
                  </a:srgbClr>
                </a:solidFill>
                <a:latin typeface="+mn-lt"/>
              </a:rPr>
              <a:t>Traditional Method</a:t>
            </a:r>
          </a:p>
        </p:txBody>
      </p:sp>
      <p:pic>
        <p:nvPicPr>
          <p:cNvPr id="27" name="Picture 26">
            <a:extLst>
              <a:ext uri="{FF2B5EF4-FFF2-40B4-BE49-F238E27FC236}">
                <a16:creationId xmlns:a16="http://schemas.microsoft.com/office/drawing/2014/main" id="{D9542B4A-FC18-F2B2-C6AE-EA19589324D9}"/>
              </a:ext>
            </a:extLst>
          </p:cNvPr>
          <p:cNvPicPr>
            <a:picLocks noChangeAspect="1"/>
          </p:cNvPicPr>
          <p:nvPr/>
        </p:nvPicPr>
        <p:blipFill>
          <a:blip r:embed="rId2"/>
          <a:stretch>
            <a:fillRect/>
          </a:stretch>
        </p:blipFill>
        <p:spPr>
          <a:xfrm>
            <a:off x="3225768" y="1562414"/>
            <a:ext cx="2833224" cy="2752885"/>
          </a:xfrm>
          <a:prstGeom prst="rect">
            <a:avLst/>
          </a:prstGeom>
        </p:spPr>
      </p:pic>
      <p:sp>
        <p:nvSpPr>
          <p:cNvPr id="6" name="Rectangle 5">
            <a:extLst>
              <a:ext uri="{FF2B5EF4-FFF2-40B4-BE49-F238E27FC236}">
                <a16:creationId xmlns:a16="http://schemas.microsoft.com/office/drawing/2014/main" id="{D0889069-5BB5-3200-7AB5-E4FC33531820}"/>
              </a:ext>
            </a:extLst>
          </p:cNvPr>
          <p:cNvSpPr/>
          <p:nvPr/>
        </p:nvSpPr>
        <p:spPr>
          <a:xfrm>
            <a:off x="7974874" y="4425214"/>
            <a:ext cx="1077686" cy="38844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240282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23510-A603-E547-975A-B6891567AFD8}"/>
              </a:ext>
            </a:extLst>
          </p:cNvPr>
          <p:cNvSpPr>
            <a:spLocks noGrp="1"/>
          </p:cNvSpPr>
          <p:nvPr>
            <p:ph type="title"/>
          </p:nvPr>
        </p:nvSpPr>
        <p:spPr>
          <a:xfrm>
            <a:off x="282291" y="339482"/>
            <a:ext cx="8662012" cy="492656"/>
          </a:xfrm>
        </p:spPr>
        <p:txBody>
          <a:bodyPr/>
          <a:lstStyle/>
          <a:p>
            <a:r>
              <a:rPr kumimoji="0" lang="en-US" sz="1600" b="1" i="0" u="none" strike="noStrike" kern="1200" cap="none" spc="0" normalizeH="0" baseline="0" noProof="0" dirty="0">
                <a:ln>
                  <a:noFill/>
                </a:ln>
                <a:solidFill>
                  <a:srgbClr val="0066A1"/>
                </a:solidFill>
                <a:effectLst/>
                <a:uLnTx/>
                <a:uFillTx/>
                <a:latin typeface="Calibri" charset="0"/>
                <a:ea typeface="Calibri" charset="0"/>
                <a:cs typeface="Calibri" charset="0"/>
              </a:rPr>
              <a:t>GaitSynergy: Redefining Gait Analysis with Vision-EMG Convergence for Precise Neuro-Muscular Evaluation</a:t>
            </a:r>
            <a:endParaRPr lang="en-US" sz="2200" dirty="0"/>
          </a:p>
        </p:txBody>
      </p:sp>
      <p:sp>
        <p:nvSpPr>
          <p:cNvPr id="4" name="Slide Number Placeholder 3">
            <a:extLst>
              <a:ext uri="{FF2B5EF4-FFF2-40B4-BE49-F238E27FC236}">
                <a16:creationId xmlns:a16="http://schemas.microsoft.com/office/drawing/2014/main" id="{72B94A43-821E-7147-8014-F1E1AD70B83F}"/>
              </a:ext>
            </a:extLst>
          </p:cNvPr>
          <p:cNvSpPr>
            <a:spLocks noGrp="1"/>
          </p:cNvSpPr>
          <p:nvPr>
            <p:ph type="sldNum" sz="quarter" idx="14"/>
          </p:nvPr>
        </p:nvSpPr>
        <p:spPr/>
        <p:txBody>
          <a:bodyPr/>
          <a:lstStyle/>
          <a:p>
            <a:fld id="{3DD97BEB-BAEF-0344-9D5C-EC73E478698A}" type="slidenum">
              <a:rPr lang="en-US" smtClean="0"/>
              <a:pPr/>
              <a:t>7</a:t>
            </a:fld>
            <a:endParaRPr lang="en-US"/>
          </a:p>
        </p:txBody>
      </p:sp>
      <p:sp>
        <p:nvSpPr>
          <p:cNvPr id="5" name="Text Placeholder 4">
            <a:extLst>
              <a:ext uri="{FF2B5EF4-FFF2-40B4-BE49-F238E27FC236}">
                <a16:creationId xmlns:a16="http://schemas.microsoft.com/office/drawing/2014/main" id="{99123C68-7C0A-4942-AC23-90DB5F1E4BA8}"/>
              </a:ext>
            </a:extLst>
          </p:cNvPr>
          <p:cNvSpPr>
            <a:spLocks noGrp="1"/>
          </p:cNvSpPr>
          <p:nvPr>
            <p:ph type="body" sz="quarter" idx="15"/>
          </p:nvPr>
        </p:nvSpPr>
        <p:spPr>
          <a:xfrm>
            <a:off x="357352" y="829648"/>
            <a:ext cx="8157998" cy="267632"/>
          </a:xfrm>
        </p:spPr>
        <p:txBody>
          <a:bodyPr>
            <a:normAutofit fontScale="85000" lnSpcReduction="20000"/>
          </a:bodyPr>
          <a:lstStyle/>
          <a:p>
            <a:pPr lvl="0"/>
            <a:r>
              <a:rPr lang="en-US" dirty="0"/>
              <a:t>EXPERIMENTAL RESULTS </a:t>
            </a:r>
            <a:endParaRPr lang="en-IN" dirty="0"/>
          </a:p>
        </p:txBody>
      </p:sp>
      <p:sp>
        <p:nvSpPr>
          <p:cNvPr id="10" name="TextBox 9">
            <a:extLst>
              <a:ext uri="{FF2B5EF4-FFF2-40B4-BE49-F238E27FC236}">
                <a16:creationId xmlns:a16="http://schemas.microsoft.com/office/drawing/2014/main" id="{38425F8F-E0EA-B1D6-05C4-933AC33DEC62}"/>
              </a:ext>
            </a:extLst>
          </p:cNvPr>
          <p:cNvSpPr txBox="1"/>
          <p:nvPr/>
        </p:nvSpPr>
        <p:spPr>
          <a:xfrm>
            <a:off x="357352" y="3656001"/>
            <a:ext cx="6143869" cy="430887"/>
          </a:xfrm>
          <a:prstGeom prst="rect">
            <a:avLst/>
          </a:prstGeom>
          <a:noFill/>
        </p:spPr>
        <p:txBody>
          <a:bodyPr wrap="square" rtlCol="0">
            <a:spAutoFit/>
          </a:bodyPr>
          <a:lstStyle/>
          <a:p>
            <a:pPr algn="ctr"/>
            <a:r>
              <a:rPr lang="en-US" sz="1100" dirty="0"/>
              <a:t>Fig.1. </a:t>
            </a:r>
            <a:r>
              <a:rPr lang="en-US" sz="1100" dirty="0">
                <a:effectLst/>
                <a:ea typeface="Times New Roman" panose="02020603050405020304" pitchFamily="18" charset="0"/>
              </a:rPr>
              <a:t>The figure above shows the graph for Stride Length Variation, Foot Clearance Variation and Stance, Swing and Stride Time Durations for a subject performing its natural gait cycle.</a:t>
            </a:r>
          </a:p>
        </p:txBody>
      </p:sp>
      <p:pic>
        <p:nvPicPr>
          <p:cNvPr id="6" name="Picture 5">
            <a:extLst>
              <a:ext uri="{FF2B5EF4-FFF2-40B4-BE49-F238E27FC236}">
                <a16:creationId xmlns:a16="http://schemas.microsoft.com/office/drawing/2014/main" id="{66506F00-AC26-4A7D-C637-F9BA963A140F}"/>
              </a:ext>
            </a:extLst>
          </p:cNvPr>
          <p:cNvPicPr>
            <a:picLocks noChangeAspect="1"/>
          </p:cNvPicPr>
          <p:nvPr/>
        </p:nvPicPr>
        <p:blipFill>
          <a:blip r:embed="rId2"/>
          <a:stretch>
            <a:fillRect/>
          </a:stretch>
        </p:blipFill>
        <p:spPr>
          <a:xfrm>
            <a:off x="101600" y="1155574"/>
            <a:ext cx="6394450" cy="2492963"/>
          </a:xfrm>
          <a:prstGeom prst="rect">
            <a:avLst/>
          </a:prstGeom>
        </p:spPr>
      </p:pic>
      <p:pic>
        <p:nvPicPr>
          <p:cNvPr id="13" name="Picture 12">
            <a:extLst>
              <a:ext uri="{FF2B5EF4-FFF2-40B4-BE49-F238E27FC236}">
                <a16:creationId xmlns:a16="http://schemas.microsoft.com/office/drawing/2014/main" id="{044C6265-1630-9F8D-AC21-C7CBC2D174A4}"/>
              </a:ext>
            </a:extLst>
          </p:cNvPr>
          <p:cNvPicPr>
            <a:picLocks noChangeAspect="1"/>
          </p:cNvPicPr>
          <p:nvPr/>
        </p:nvPicPr>
        <p:blipFill rotWithShape="1">
          <a:blip r:embed="rId3"/>
          <a:srcRect l="50000"/>
          <a:stretch/>
        </p:blipFill>
        <p:spPr>
          <a:xfrm>
            <a:off x="6736072" y="1297939"/>
            <a:ext cx="2208231" cy="2208231"/>
          </a:xfrm>
          <a:prstGeom prst="rect">
            <a:avLst/>
          </a:prstGeom>
        </p:spPr>
      </p:pic>
      <p:sp>
        <p:nvSpPr>
          <p:cNvPr id="14" name="TextBox 13">
            <a:extLst>
              <a:ext uri="{FF2B5EF4-FFF2-40B4-BE49-F238E27FC236}">
                <a16:creationId xmlns:a16="http://schemas.microsoft.com/office/drawing/2014/main" id="{76EAFF92-A7CD-46C5-3B62-F8015685426B}"/>
              </a:ext>
            </a:extLst>
          </p:cNvPr>
          <p:cNvSpPr txBox="1"/>
          <p:nvPr/>
        </p:nvSpPr>
        <p:spPr>
          <a:xfrm>
            <a:off x="6705600" y="3660521"/>
            <a:ext cx="2292349" cy="769441"/>
          </a:xfrm>
          <a:prstGeom prst="rect">
            <a:avLst/>
          </a:prstGeom>
          <a:noFill/>
        </p:spPr>
        <p:txBody>
          <a:bodyPr wrap="square" rtlCol="0">
            <a:spAutoFit/>
          </a:bodyPr>
          <a:lstStyle/>
          <a:p>
            <a:pPr algn="ctr"/>
            <a:r>
              <a:rPr lang="en-US" sz="1100" dirty="0">
                <a:effectLst/>
                <a:ea typeface="SimSun" panose="02010600030101010101" pitchFamily="2" charset="-122"/>
              </a:rPr>
              <a:t>Fig.2. The figure above shows the graph for Cadence Variation and Gait Symmetry Analysis for a subject performing its natural gait cycle.</a:t>
            </a:r>
            <a:endParaRPr lang="en-US" sz="1100" dirty="0">
              <a:effectLst/>
              <a:ea typeface="Times New Roman" panose="02020603050405020304" pitchFamily="18" charset="0"/>
            </a:endParaRPr>
          </a:p>
        </p:txBody>
      </p:sp>
      <p:sp>
        <p:nvSpPr>
          <p:cNvPr id="3" name="Rectangle 2">
            <a:extLst>
              <a:ext uri="{FF2B5EF4-FFF2-40B4-BE49-F238E27FC236}">
                <a16:creationId xmlns:a16="http://schemas.microsoft.com/office/drawing/2014/main" id="{98478914-6B17-C6D6-0801-5064A84EFA7C}"/>
              </a:ext>
            </a:extLst>
          </p:cNvPr>
          <p:cNvSpPr/>
          <p:nvPr/>
        </p:nvSpPr>
        <p:spPr>
          <a:xfrm>
            <a:off x="7974874" y="4425214"/>
            <a:ext cx="1077686" cy="38844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75055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23510-A603-E547-975A-B6891567AFD8}"/>
              </a:ext>
            </a:extLst>
          </p:cNvPr>
          <p:cNvSpPr>
            <a:spLocks noGrp="1"/>
          </p:cNvSpPr>
          <p:nvPr>
            <p:ph type="title"/>
          </p:nvPr>
        </p:nvSpPr>
        <p:spPr>
          <a:xfrm>
            <a:off x="282291" y="339482"/>
            <a:ext cx="8662012" cy="492656"/>
          </a:xfrm>
        </p:spPr>
        <p:txBody>
          <a:bodyPr/>
          <a:lstStyle/>
          <a:p>
            <a:r>
              <a:rPr kumimoji="0" lang="en-US" sz="1600" b="1" i="0" u="none" strike="noStrike" kern="1200" cap="none" spc="0" normalizeH="0" baseline="0" noProof="0" dirty="0">
                <a:ln>
                  <a:noFill/>
                </a:ln>
                <a:solidFill>
                  <a:srgbClr val="0066A1"/>
                </a:solidFill>
                <a:effectLst/>
                <a:uLnTx/>
                <a:uFillTx/>
                <a:latin typeface="Calibri" charset="0"/>
                <a:ea typeface="Calibri" charset="0"/>
                <a:cs typeface="Calibri" charset="0"/>
              </a:rPr>
              <a:t>GaitSynergy: Redefining Gait Analysis with Vision-EMG Convergence for Precise Neuro-Muscular Evaluation</a:t>
            </a:r>
            <a:endParaRPr lang="en-US" sz="2200" dirty="0"/>
          </a:p>
        </p:txBody>
      </p:sp>
      <p:sp>
        <p:nvSpPr>
          <p:cNvPr id="4" name="Slide Number Placeholder 3">
            <a:extLst>
              <a:ext uri="{FF2B5EF4-FFF2-40B4-BE49-F238E27FC236}">
                <a16:creationId xmlns:a16="http://schemas.microsoft.com/office/drawing/2014/main" id="{72B94A43-821E-7147-8014-F1E1AD70B83F}"/>
              </a:ext>
            </a:extLst>
          </p:cNvPr>
          <p:cNvSpPr>
            <a:spLocks noGrp="1"/>
          </p:cNvSpPr>
          <p:nvPr>
            <p:ph type="sldNum" sz="quarter" idx="14"/>
          </p:nvPr>
        </p:nvSpPr>
        <p:spPr/>
        <p:txBody>
          <a:bodyPr/>
          <a:lstStyle/>
          <a:p>
            <a:fld id="{3DD97BEB-BAEF-0344-9D5C-EC73E478698A}" type="slidenum">
              <a:rPr lang="en-US" smtClean="0"/>
              <a:pPr/>
              <a:t>8</a:t>
            </a:fld>
            <a:endParaRPr lang="en-US"/>
          </a:p>
        </p:txBody>
      </p:sp>
      <p:sp>
        <p:nvSpPr>
          <p:cNvPr id="5" name="Text Placeholder 4">
            <a:extLst>
              <a:ext uri="{FF2B5EF4-FFF2-40B4-BE49-F238E27FC236}">
                <a16:creationId xmlns:a16="http://schemas.microsoft.com/office/drawing/2014/main" id="{99123C68-7C0A-4942-AC23-90DB5F1E4BA8}"/>
              </a:ext>
            </a:extLst>
          </p:cNvPr>
          <p:cNvSpPr>
            <a:spLocks noGrp="1"/>
          </p:cNvSpPr>
          <p:nvPr>
            <p:ph type="body" sz="quarter" idx="15"/>
          </p:nvPr>
        </p:nvSpPr>
        <p:spPr>
          <a:xfrm>
            <a:off x="357352" y="829648"/>
            <a:ext cx="8157998" cy="267632"/>
          </a:xfrm>
        </p:spPr>
        <p:txBody>
          <a:bodyPr>
            <a:normAutofit fontScale="85000" lnSpcReduction="20000"/>
          </a:bodyPr>
          <a:lstStyle/>
          <a:p>
            <a:pPr lvl="0"/>
            <a:r>
              <a:rPr lang="en-US" dirty="0"/>
              <a:t>EXPERIMENTAL RESULTS </a:t>
            </a:r>
            <a:endParaRPr lang="en-IN" dirty="0"/>
          </a:p>
        </p:txBody>
      </p:sp>
      <p:sp>
        <p:nvSpPr>
          <p:cNvPr id="10" name="TextBox 9">
            <a:extLst>
              <a:ext uri="{FF2B5EF4-FFF2-40B4-BE49-F238E27FC236}">
                <a16:creationId xmlns:a16="http://schemas.microsoft.com/office/drawing/2014/main" id="{38425F8F-E0EA-B1D6-05C4-933AC33DEC62}"/>
              </a:ext>
            </a:extLst>
          </p:cNvPr>
          <p:cNvSpPr txBox="1"/>
          <p:nvPr/>
        </p:nvSpPr>
        <p:spPr>
          <a:xfrm>
            <a:off x="5858387" y="3794775"/>
            <a:ext cx="2902399" cy="600164"/>
          </a:xfrm>
          <a:prstGeom prst="rect">
            <a:avLst/>
          </a:prstGeom>
          <a:noFill/>
        </p:spPr>
        <p:txBody>
          <a:bodyPr wrap="square" rtlCol="0">
            <a:spAutoFit/>
          </a:bodyPr>
          <a:lstStyle/>
          <a:p>
            <a:pPr algn="ctr"/>
            <a:r>
              <a:rPr lang="en-US" sz="1100" dirty="0"/>
              <a:t>Fig.4. The figure above shows the graph for Joint Angle Variations for a subject performing its natural gait cycle.</a:t>
            </a:r>
          </a:p>
        </p:txBody>
      </p:sp>
      <p:sp>
        <p:nvSpPr>
          <p:cNvPr id="11" name="TextBox 10">
            <a:extLst>
              <a:ext uri="{FF2B5EF4-FFF2-40B4-BE49-F238E27FC236}">
                <a16:creationId xmlns:a16="http://schemas.microsoft.com/office/drawing/2014/main" id="{19738601-B018-ADD2-C9A9-E38DBA5EBFA1}"/>
              </a:ext>
            </a:extLst>
          </p:cNvPr>
          <p:cNvSpPr txBox="1"/>
          <p:nvPr/>
        </p:nvSpPr>
        <p:spPr>
          <a:xfrm>
            <a:off x="228601" y="3797173"/>
            <a:ext cx="5121602" cy="600164"/>
          </a:xfrm>
          <a:prstGeom prst="rect">
            <a:avLst/>
          </a:prstGeom>
          <a:noFill/>
        </p:spPr>
        <p:txBody>
          <a:bodyPr wrap="square" rtlCol="0">
            <a:spAutoFit/>
          </a:bodyPr>
          <a:lstStyle/>
          <a:p>
            <a:pPr algn="ctr"/>
            <a:r>
              <a:rPr lang="en-US" sz="1100" dirty="0"/>
              <a:t>Fig.3. </a:t>
            </a:r>
            <a:r>
              <a:rPr lang="en-US" sz="1100" dirty="0">
                <a:effectLst/>
                <a:ea typeface="SimSun" panose="02010600030101010101" pitchFamily="2" charset="-122"/>
              </a:rPr>
              <a:t>The figure above shows the graph for Left Hip Angle Variation, Right Hip Angle Variation Left Knee Angle Variation, Right Knee Variation, Left Ankle Angle Variation, and right Ankle Angle Variation for a subject performing its natural gait cycle.</a:t>
            </a:r>
            <a:endParaRPr lang="en-US" sz="1100" dirty="0"/>
          </a:p>
        </p:txBody>
      </p:sp>
      <p:pic>
        <p:nvPicPr>
          <p:cNvPr id="6" name="Picture 5">
            <a:extLst>
              <a:ext uri="{FF2B5EF4-FFF2-40B4-BE49-F238E27FC236}">
                <a16:creationId xmlns:a16="http://schemas.microsoft.com/office/drawing/2014/main" id="{44CCC0CD-0EBB-98BA-5520-41116F0CD433}"/>
              </a:ext>
            </a:extLst>
          </p:cNvPr>
          <p:cNvPicPr>
            <a:picLocks noChangeAspect="1"/>
          </p:cNvPicPr>
          <p:nvPr/>
        </p:nvPicPr>
        <p:blipFill>
          <a:blip r:embed="rId2"/>
          <a:stretch>
            <a:fillRect/>
          </a:stretch>
        </p:blipFill>
        <p:spPr>
          <a:xfrm>
            <a:off x="101599" y="1204748"/>
            <a:ext cx="5248603" cy="2624302"/>
          </a:xfrm>
          <a:prstGeom prst="rect">
            <a:avLst/>
          </a:prstGeom>
        </p:spPr>
      </p:pic>
      <p:pic>
        <p:nvPicPr>
          <p:cNvPr id="13" name="Picture 12">
            <a:extLst>
              <a:ext uri="{FF2B5EF4-FFF2-40B4-BE49-F238E27FC236}">
                <a16:creationId xmlns:a16="http://schemas.microsoft.com/office/drawing/2014/main" id="{578FEB2A-6448-EC67-22BE-AC9AE41D2400}"/>
              </a:ext>
            </a:extLst>
          </p:cNvPr>
          <p:cNvPicPr>
            <a:picLocks noChangeAspect="1"/>
          </p:cNvPicPr>
          <p:nvPr/>
        </p:nvPicPr>
        <p:blipFill>
          <a:blip r:embed="rId3"/>
          <a:stretch>
            <a:fillRect/>
          </a:stretch>
        </p:blipFill>
        <p:spPr>
          <a:xfrm>
            <a:off x="5362605" y="1476151"/>
            <a:ext cx="3651997" cy="2191198"/>
          </a:xfrm>
          <a:prstGeom prst="rect">
            <a:avLst/>
          </a:prstGeom>
        </p:spPr>
      </p:pic>
      <p:sp>
        <p:nvSpPr>
          <p:cNvPr id="3" name="Rectangle 2">
            <a:extLst>
              <a:ext uri="{FF2B5EF4-FFF2-40B4-BE49-F238E27FC236}">
                <a16:creationId xmlns:a16="http://schemas.microsoft.com/office/drawing/2014/main" id="{CF221CBC-605B-231A-FFE2-31D3BE7D3A97}"/>
              </a:ext>
            </a:extLst>
          </p:cNvPr>
          <p:cNvSpPr/>
          <p:nvPr/>
        </p:nvSpPr>
        <p:spPr>
          <a:xfrm>
            <a:off x="7974874" y="4425214"/>
            <a:ext cx="1077686" cy="38844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388526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23510-A603-E547-975A-B6891567AFD8}"/>
              </a:ext>
            </a:extLst>
          </p:cNvPr>
          <p:cNvSpPr>
            <a:spLocks noGrp="1"/>
          </p:cNvSpPr>
          <p:nvPr>
            <p:ph type="title"/>
          </p:nvPr>
        </p:nvSpPr>
        <p:spPr>
          <a:xfrm>
            <a:off x="282291" y="339482"/>
            <a:ext cx="8662012" cy="492656"/>
          </a:xfrm>
        </p:spPr>
        <p:txBody>
          <a:bodyPr/>
          <a:lstStyle/>
          <a:p>
            <a:r>
              <a:rPr kumimoji="0" lang="en-US" sz="1600" b="1" i="0" u="none" strike="noStrike" kern="1200" cap="none" spc="0" normalizeH="0" baseline="0" noProof="0" dirty="0">
                <a:ln>
                  <a:noFill/>
                </a:ln>
                <a:solidFill>
                  <a:srgbClr val="0066A1"/>
                </a:solidFill>
                <a:effectLst/>
                <a:uLnTx/>
                <a:uFillTx/>
                <a:latin typeface="Calibri" charset="0"/>
                <a:ea typeface="Calibri" charset="0"/>
                <a:cs typeface="Calibri" charset="0"/>
              </a:rPr>
              <a:t>GaitSynergy: Redefining Gait Analysis with Vision-EMG Convergence for Precise Neuro-Muscular Evaluation</a:t>
            </a:r>
            <a:endParaRPr lang="en-US" sz="2200" dirty="0"/>
          </a:p>
        </p:txBody>
      </p:sp>
      <p:sp>
        <p:nvSpPr>
          <p:cNvPr id="4" name="Slide Number Placeholder 3">
            <a:extLst>
              <a:ext uri="{FF2B5EF4-FFF2-40B4-BE49-F238E27FC236}">
                <a16:creationId xmlns:a16="http://schemas.microsoft.com/office/drawing/2014/main" id="{72B94A43-821E-7147-8014-F1E1AD70B83F}"/>
              </a:ext>
            </a:extLst>
          </p:cNvPr>
          <p:cNvSpPr>
            <a:spLocks noGrp="1"/>
          </p:cNvSpPr>
          <p:nvPr>
            <p:ph type="sldNum" sz="quarter" idx="14"/>
          </p:nvPr>
        </p:nvSpPr>
        <p:spPr/>
        <p:txBody>
          <a:bodyPr/>
          <a:lstStyle/>
          <a:p>
            <a:fld id="{3DD97BEB-BAEF-0344-9D5C-EC73E478698A}" type="slidenum">
              <a:rPr lang="en-US" smtClean="0"/>
              <a:pPr/>
              <a:t>9</a:t>
            </a:fld>
            <a:endParaRPr lang="en-US"/>
          </a:p>
        </p:txBody>
      </p:sp>
      <p:sp>
        <p:nvSpPr>
          <p:cNvPr id="5" name="Text Placeholder 4">
            <a:extLst>
              <a:ext uri="{FF2B5EF4-FFF2-40B4-BE49-F238E27FC236}">
                <a16:creationId xmlns:a16="http://schemas.microsoft.com/office/drawing/2014/main" id="{99123C68-7C0A-4942-AC23-90DB5F1E4BA8}"/>
              </a:ext>
            </a:extLst>
          </p:cNvPr>
          <p:cNvSpPr>
            <a:spLocks noGrp="1"/>
          </p:cNvSpPr>
          <p:nvPr>
            <p:ph type="body" sz="quarter" idx="15"/>
          </p:nvPr>
        </p:nvSpPr>
        <p:spPr>
          <a:xfrm>
            <a:off x="357352" y="829648"/>
            <a:ext cx="8157998" cy="267632"/>
          </a:xfrm>
        </p:spPr>
        <p:txBody>
          <a:bodyPr>
            <a:normAutofit fontScale="85000" lnSpcReduction="20000"/>
          </a:bodyPr>
          <a:lstStyle/>
          <a:p>
            <a:pPr lvl="0"/>
            <a:r>
              <a:rPr lang="en-US" dirty="0"/>
              <a:t>EXPERIMENTAL RESULTS </a:t>
            </a:r>
            <a:endParaRPr lang="en-IN" dirty="0"/>
          </a:p>
        </p:txBody>
      </p:sp>
      <p:pic>
        <p:nvPicPr>
          <p:cNvPr id="9" name="Picture 8">
            <a:extLst>
              <a:ext uri="{FF2B5EF4-FFF2-40B4-BE49-F238E27FC236}">
                <a16:creationId xmlns:a16="http://schemas.microsoft.com/office/drawing/2014/main" id="{0F4ADFD3-C714-3822-5629-8C34CA5287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46589" y="1097280"/>
            <a:ext cx="5579523" cy="2760276"/>
          </a:xfrm>
          <a:prstGeom prst="rect">
            <a:avLst/>
          </a:prstGeom>
        </p:spPr>
      </p:pic>
      <p:sp>
        <p:nvSpPr>
          <p:cNvPr id="11" name="TextBox 10">
            <a:extLst>
              <a:ext uri="{FF2B5EF4-FFF2-40B4-BE49-F238E27FC236}">
                <a16:creationId xmlns:a16="http://schemas.microsoft.com/office/drawing/2014/main" id="{19738601-B018-ADD2-C9A9-E38DBA5EBFA1}"/>
              </a:ext>
            </a:extLst>
          </p:cNvPr>
          <p:cNvSpPr txBox="1"/>
          <p:nvPr/>
        </p:nvSpPr>
        <p:spPr>
          <a:xfrm>
            <a:off x="2178072" y="3887469"/>
            <a:ext cx="4870450" cy="430887"/>
          </a:xfrm>
          <a:prstGeom prst="rect">
            <a:avLst/>
          </a:prstGeom>
          <a:noFill/>
        </p:spPr>
        <p:txBody>
          <a:bodyPr wrap="square" rtlCol="0">
            <a:spAutoFit/>
          </a:bodyPr>
          <a:lstStyle/>
          <a:p>
            <a:pPr algn="ctr"/>
            <a:r>
              <a:rPr lang="en-US" sz="1100" dirty="0"/>
              <a:t>Fig.5. </a:t>
            </a:r>
            <a:r>
              <a:rPr lang="en-US" sz="1100" dirty="0">
                <a:effectLst/>
                <a:ea typeface="SimSun" panose="02010600030101010101" pitchFamily="2" charset="-122"/>
              </a:rPr>
              <a:t>The figure above shows Activity Peaks Indicative of Muscle Flexion obtained from EMG sensor attached to </a:t>
            </a:r>
            <a:r>
              <a:rPr lang="en-US" sz="1100" dirty="0">
                <a:ea typeface="SimSun" panose="02010600030101010101" pitchFamily="2" charset="-122"/>
              </a:rPr>
              <a:t>lower </a:t>
            </a:r>
            <a:r>
              <a:rPr lang="en-US" sz="1100" dirty="0">
                <a:effectLst/>
                <a:ea typeface="SimSun" panose="02010600030101010101" pitchFamily="2" charset="-122"/>
              </a:rPr>
              <a:t>limb muscles of a normal person .</a:t>
            </a:r>
            <a:endParaRPr lang="en-US" sz="1100" dirty="0"/>
          </a:p>
        </p:txBody>
      </p:sp>
      <p:sp>
        <p:nvSpPr>
          <p:cNvPr id="3" name="Rectangle 2">
            <a:extLst>
              <a:ext uri="{FF2B5EF4-FFF2-40B4-BE49-F238E27FC236}">
                <a16:creationId xmlns:a16="http://schemas.microsoft.com/office/drawing/2014/main" id="{77F13155-B827-E2D0-8B3C-F0BBB0688611}"/>
              </a:ext>
            </a:extLst>
          </p:cNvPr>
          <p:cNvSpPr/>
          <p:nvPr/>
        </p:nvSpPr>
        <p:spPr>
          <a:xfrm>
            <a:off x="7974874" y="4425214"/>
            <a:ext cx="1077686" cy="38844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59149950"/>
      </p:ext>
    </p:extLst>
  </p:cSld>
  <p:clrMapOvr>
    <a:masterClrMapping/>
  </p:clrMapOvr>
</p:sld>
</file>

<file path=ppt/theme/theme1.xml><?xml version="1.0" encoding="utf-8"?>
<a:theme xmlns:a="http://schemas.openxmlformats.org/drawingml/2006/main" name="Theme 1">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16-DCI-113_Branded_PPT_Template_B_Final_FullScreen" id="{42F2A728-38A7-F741-8697-F23A46403293}" vid="{291ADA43-C1E7-0449-827C-A2959B3E2CF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16-DCI-113_Branded_PPT_Template_B_Final_FullScreen</Template>
  <TotalTime>1468</TotalTime>
  <Words>945</Words>
  <Application>Microsoft Office PowerPoint</Application>
  <PresentationFormat>On-screen Show (16:9)</PresentationFormat>
  <Paragraphs>91</Paragraphs>
  <Slides>12</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12</vt:i4>
      </vt:variant>
    </vt:vector>
  </HeadingPairs>
  <TitlesOfParts>
    <vt:vector size="21" baseType="lpstr">
      <vt:lpstr>Arial</vt:lpstr>
      <vt:lpstr>Calibri</vt:lpstr>
      <vt:lpstr>Courier New</vt:lpstr>
      <vt:lpstr>IBM Plex Sans</vt:lpstr>
      <vt:lpstr>IBM Plex Sans Condensed</vt:lpstr>
      <vt:lpstr>IBM Plex Serif</vt:lpstr>
      <vt:lpstr>LucidaGrande</vt:lpstr>
      <vt:lpstr>Wingdings</vt:lpstr>
      <vt:lpstr>Theme 1</vt:lpstr>
      <vt:lpstr>PowerPoint Presentation</vt:lpstr>
      <vt:lpstr>GaitSynergy: Redefining Gait Analysis with Vision-EMG Convergence for Precise Neuro-Muscular Evaluation</vt:lpstr>
      <vt:lpstr>GaitSynergy: Redefining Gait Analysis with Vision-EMG Convergence for Precise Neuro-Muscular Evaluation</vt:lpstr>
      <vt:lpstr>GaitSynergy: Redefining Gait Analysis with Vision-EMG Convergence for Precise Neuro-Muscular Evaluation</vt:lpstr>
      <vt:lpstr>GaitSynergy: Redefining Gait Analysis with Vision-EMG Convergence for Precise Neuro-Muscular Evaluation</vt:lpstr>
      <vt:lpstr>GaitSynergy: Redefining Gait Analysis with Vision-EMG Convergence for Precise Neuro-Muscular Evaluation</vt:lpstr>
      <vt:lpstr>GaitSynergy: Redefining Gait Analysis with Vision-EMG Convergence for Precise Neuro-Muscular Evaluation</vt:lpstr>
      <vt:lpstr>GaitSynergy: Redefining Gait Analysis with Vision-EMG Convergence for Precise Neuro-Muscular Evaluation</vt:lpstr>
      <vt:lpstr>GaitSynergy: Redefining Gait Analysis with Vision-EMG Convergence for Precise Neuro-Muscular Evaluation</vt:lpstr>
      <vt:lpstr>GaitSynergy: Redefining Gait Analysis with Vision-EMG Convergence for Precise Neuro-Muscular Evaluation</vt:lpstr>
      <vt:lpstr>GaitSynergy: Redefining Gait Analysis with Vision-EMG Convergence for Precise Neuro-Muscular Evaluation</vt:lpstr>
      <vt:lpstr>GaitSynergy: Redefining Gait Analysis with Vision-EMG Convergence for Precise Neuro-Muscular Evaluation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Yadnyesha Rane</cp:lastModifiedBy>
  <cp:revision>53</cp:revision>
  <dcterms:created xsi:type="dcterms:W3CDTF">2016-10-24T19:40:55Z</dcterms:created>
  <dcterms:modified xsi:type="dcterms:W3CDTF">2023-12-15T09:19:12Z</dcterms:modified>
</cp:coreProperties>
</file>